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86" r:id="rId4"/>
    <p:sldId id="280" r:id="rId5"/>
    <p:sldId id="271" r:id="rId6"/>
    <p:sldId id="260" r:id="rId7"/>
    <p:sldId id="288" r:id="rId8"/>
    <p:sldId id="266" r:id="rId9"/>
    <p:sldId id="267" r:id="rId10"/>
    <p:sldId id="276" r:id="rId11"/>
    <p:sldId id="277" r:id="rId12"/>
    <p:sldId id="278" r:id="rId13"/>
    <p:sldId id="279" r:id="rId14"/>
    <p:sldId id="268" r:id="rId15"/>
    <p:sldId id="269" r:id="rId16"/>
    <p:sldId id="270" r:id="rId17"/>
    <p:sldId id="261" r:id="rId18"/>
    <p:sldId id="274" r:id="rId19"/>
    <p:sldId id="272" r:id="rId20"/>
    <p:sldId id="287" r:id="rId21"/>
    <p:sldId id="273" r:id="rId22"/>
    <p:sldId id="275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3793E5F-12CC-B14B-83C8-7E5AED02CD3F}">
          <p14:sldIdLst>
            <p14:sldId id="256"/>
            <p14:sldId id="265"/>
            <p14:sldId id="286"/>
            <p14:sldId id="280"/>
            <p14:sldId id="271"/>
          </p14:sldIdLst>
        </p14:section>
        <p14:section name="Accessibility team" id="{0FB77470-5BD0-9742-9D06-8E78A25EAAB5}">
          <p14:sldIdLst>
            <p14:sldId id="260"/>
            <p14:sldId id="288"/>
            <p14:sldId id="266"/>
            <p14:sldId id="267"/>
            <p14:sldId id="276"/>
            <p14:sldId id="277"/>
            <p14:sldId id="278"/>
            <p14:sldId id="279"/>
            <p14:sldId id="268"/>
            <p14:sldId id="269"/>
            <p14:sldId id="270"/>
          </p14:sldIdLst>
        </p14:section>
        <p14:section name="Design system team" id="{306EDC4B-5EBA-D847-8DEA-43EEBEC4D775}">
          <p14:sldIdLst>
            <p14:sldId id="261"/>
            <p14:sldId id="274"/>
            <p14:sldId id="272"/>
            <p14:sldId id="287"/>
            <p14:sldId id="273"/>
            <p14:sldId id="275"/>
          </p14:sldIdLst>
        </p14:section>
        <p14:section name="How we work" id="{F9F84E25-855E-7644-8E99-698FAD471691}">
          <p14:sldIdLst>
            <p14:sldId id="281"/>
            <p14:sldId id="282"/>
            <p14:sldId id="283"/>
          </p14:sldIdLst>
        </p14:section>
        <p14:section name="Summary" id="{30E5A289-6986-3B4E-8EF8-63AD068CCC20}">
          <p14:sldIdLst>
            <p14:sldId id="284"/>
          </p14:sldIdLst>
        </p14:section>
        <p14:section name="Archive" id="{E58ED112-6286-DB47-B3E3-73ED6EB3C0E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B9332-325E-F247-90D1-D0545601EFA1}" v="258" dt="2024-10-16T11:05:23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6"/>
    <p:restoredTop sz="73523"/>
  </p:normalViewPr>
  <p:slideViewPr>
    <p:cSldViewPr snapToGrid="0">
      <p:cViewPr varScale="1">
        <p:scale>
          <a:sx n="112" d="100"/>
          <a:sy n="112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ugstvedt, Vegard" userId="a806afcc-95d7-4632-9abf-ee9d42fde50c" providerId="ADAL" clId="{E107DA00-08FB-8849-A30D-88AB7C77A128}"/>
    <pc:docChg chg="undo redo custSel addSld delSld modSld sldOrd addSection delSection modSection">
      <pc:chgData name="Haugstvedt, Vegard" userId="a806afcc-95d7-4632-9abf-ee9d42fde50c" providerId="ADAL" clId="{E107DA00-08FB-8849-A30D-88AB7C77A128}" dt="2024-03-14T14:36:41.558" v="9885" actId="17851"/>
      <pc:docMkLst>
        <pc:docMk/>
      </pc:docMkLst>
      <pc:sldChg chg="addSp delSp modSp mod ord setBg modNotesTx">
        <pc:chgData name="Haugstvedt, Vegard" userId="a806afcc-95d7-4632-9abf-ee9d42fde50c" providerId="ADAL" clId="{E107DA00-08FB-8849-A30D-88AB7C77A128}" dt="2024-03-14T14:36:22.466" v="9883" actId="20578"/>
        <pc:sldMkLst>
          <pc:docMk/>
          <pc:sldMk cId="348282320" sldId="256"/>
        </pc:sldMkLst>
        <pc:spChg chg="mod">
          <ac:chgData name="Haugstvedt, Vegard" userId="a806afcc-95d7-4632-9abf-ee9d42fde50c" providerId="ADAL" clId="{E107DA00-08FB-8849-A30D-88AB7C77A128}" dt="2024-03-14T13:20:54.879" v="8323" actId="26606"/>
          <ac:spMkLst>
            <pc:docMk/>
            <pc:sldMk cId="348282320" sldId="256"/>
            <ac:spMk id="2" creationId="{F7492607-8E22-2186-5527-57C581E6E2F7}"/>
          </ac:spMkLst>
        </pc:spChg>
        <pc:spChg chg="mod">
          <ac:chgData name="Haugstvedt, Vegard" userId="a806afcc-95d7-4632-9abf-ee9d42fde50c" providerId="ADAL" clId="{E107DA00-08FB-8849-A30D-88AB7C77A128}" dt="2024-03-14T13:20:54.879" v="8323" actId="26606"/>
          <ac:spMkLst>
            <pc:docMk/>
            <pc:sldMk cId="348282320" sldId="256"/>
            <ac:spMk id="3" creationId="{9A84528C-4DA3-7A5F-1F3A-06F1B713E6FE}"/>
          </ac:spMkLst>
        </pc:spChg>
        <pc:spChg chg="add del">
          <ac:chgData name="Haugstvedt, Vegard" userId="a806afcc-95d7-4632-9abf-ee9d42fde50c" providerId="ADAL" clId="{E107DA00-08FB-8849-A30D-88AB7C77A128}" dt="2024-03-14T14:35:47.712" v="9880" actId="26606"/>
          <ac:spMkLst>
            <pc:docMk/>
            <pc:sldMk cId="348282320" sldId="256"/>
            <ac:spMk id="10" creationId="{A3363022-C969-41E9-8EB2-E4C94908C1FA}"/>
          </ac:spMkLst>
        </pc:spChg>
        <pc:spChg chg="add del">
          <ac:chgData name="Haugstvedt, Vegard" userId="a806afcc-95d7-4632-9abf-ee9d42fde50c" providerId="ADAL" clId="{E107DA00-08FB-8849-A30D-88AB7C77A128}" dt="2024-03-14T14:35:47.712" v="9880" actId="26606"/>
          <ac:spMkLst>
            <pc:docMk/>
            <pc:sldMk cId="348282320" sldId="256"/>
            <ac:spMk id="12" creationId="{8D1AD6B3-BE88-4CEB-BA17-790657CC4729}"/>
          </ac:spMkLst>
        </pc:spChg>
        <pc:spChg chg="add">
          <ac:chgData name="Haugstvedt, Vegard" userId="a806afcc-95d7-4632-9abf-ee9d42fde50c" providerId="ADAL" clId="{E107DA00-08FB-8849-A30D-88AB7C77A128}" dt="2024-03-14T14:35:47.712" v="9880" actId="26606"/>
          <ac:spMkLst>
            <pc:docMk/>
            <pc:sldMk cId="348282320" sldId="256"/>
            <ac:spMk id="22" creationId="{A3363022-C969-41E9-8EB2-E4C94908C1FA}"/>
          </ac:spMkLst>
        </pc:spChg>
        <pc:spChg chg="add">
          <ac:chgData name="Haugstvedt, Vegard" userId="a806afcc-95d7-4632-9abf-ee9d42fde50c" providerId="ADAL" clId="{E107DA00-08FB-8849-A30D-88AB7C77A128}" dt="2024-03-14T14:35:47.712" v="9880" actId="26606"/>
          <ac:spMkLst>
            <pc:docMk/>
            <pc:sldMk cId="348282320" sldId="256"/>
            <ac:spMk id="24" creationId="{8D1AD6B3-BE88-4CEB-BA17-790657CC4729}"/>
          </ac:spMkLst>
        </pc:spChg>
        <pc:grpChg chg="add del">
          <ac:chgData name="Haugstvedt, Vegard" userId="a806afcc-95d7-4632-9abf-ee9d42fde50c" providerId="ADAL" clId="{E107DA00-08FB-8849-A30D-88AB7C77A128}" dt="2024-03-14T14:35:47.712" v="9880" actId="26606"/>
          <ac:grpSpMkLst>
            <pc:docMk/>
            <pc:sldMk cId="348282320" sldId="256"/>
            <ac:grpSpMk id="14" creationId="{89D1390B-7E13-4B4F-9CB2-391063412E54}"/>
          </ac:grpSpMkLst>
        </pc:grpChg>
        <pc:grpChg chg="add">
          <ac:chgData name="Haugstvedt, Vegard" userId="a806afcc-95d7-4632-9abf-ee9d42fde50c" providerId="ADAL" clId="{E107DA00-08FB-8849-A30D-88AB7C77A128}" dt="2024-03-14T14:35:47.712" v="9880" actId="26606"/>
          <ac:grpSpMkLst>
            <pc:docMk/>
            <pc:sldMk cId="348282320" sldId="256"/>
            <ac:grpSpMk id="26" creationId="{89D1390B-7E13-4B4F-9CB2-391063412E54}"/>
          </ac:grpSpMkLst>
        </pc:grpChg>
        <pc:picChg chg="add mod">
          <ac:chgData name="Haugstvedt, Vegard" userId="a806afcc-95d7-4632-9abf-ee9d42fde50c" providerId="ADAL" clId="{E107DA00-08FB-8849-A30D-88AB7C77A128}" dt="2024-03-14T14:35:45.170" v="9879"/>
          <ac:picMkLst>
            <pc:docMk/>
            <pc:sldMk cId="348282320" sldId="256"/>
            <ac:picMk id="4" creationId="{4A3BC2DA-7493-4473-0F8F-457EB93E979D}"/>
          </ac:picMkLst>
        </pc:picChg>
        <pc:picChg chg="add del">
          <ac:chgData name="Haugstvedt, Vegard" userId="a806afcc-95d7-4632-9abf-ee9d42fde50c" providerId="ADAL" clId="{E107DA00-08FB-8849-A30D-88AB7C77A128}" dt="2024-03-14T14:35:38.695" v="9878" actId="478"/>
          <ac:picMkLst>
            <pc:docMk/>
            <pc:sldMk cId="348282320" sldId="256"/>
            <ac:picMk id="7" creationId="{83113427-4613-AB3E-AF4E-CF8EB0D8CE03}"/>
          </ac:picMkLst>
        </pc:picChg>
      </pc:sldChg>
      <pc:sldChg chg="addSp modSp new del mod ord modClrScheme modShow chgLayout">
        <pc:chgData name="Haugstvedt, Vegard" userId="a806afcc-95d7-4632-9abf-ee9d42fde50c" providerId="ADAL" clId="{E107DA00-08FB-8849-A30D-88AB7C77A128}" dt="2024-03-14T14:35:31.916" v="9877" actId="2696"/>
        <pc:sldMkLst>
          <pc:docMk/>
          <pc:sldMk cId="1462412626" sldId="257"/>
        </pc:sldMkLst>
        <pc:spChg chg="mod ord">
          <ac:chgData name="Haugstvedt, Vegard" userId="a806afcc-95d7-4632-9abf-ee9d42fde50c" providerId="ADAL" clId="{E107DA00-08FB-8849-A30D-88AB7C77A128}" dt="2024-02-14T14:37:32.063" v="358" actId="700"/>
          <ac:spMkLst>
            <pc:docMk/>
            <pc:sldMk cId="1462412626" sldId="257"/>
            <ac:spMk id="2" creationId="{6AA30E7D-0F59-CCC0-141F-7FA0AC8F95A6}"/>
          </ac:spMkLst>
        </pc:spChg>
        <pc:spChg chg="mod ord">
          <ac:chgData name="Haugstvedt, Vegard" userId="a806afcc-95d7-4632-9abf-ee9d42fde50c" providerId="ADAL" clId="{E107DA00-08FB-8849-A30D-88AB7C77A128}" dt="2024-03-12T11:39:52.323" v="610" actId="20577"/>
          <ac:spMkLst>
            <pc:docMk/>
            <pc:sldMk cId="1462412626" sldId="257"/>
            <ac:spMk id="3" creationId="{391731BF-A8FA-7C52-694D-6F4873D1624A}"/>
          </ac:spMkLst>
        </pc:spChg>
        <pc:spChg chg="add mod ord">
          <ac:chgData name="Haugstvedt, Vegard" userId="a806afcc-95d7-4632-9abf-ee9d42fde50c" providerId="ADAL" clId="{E107DA00-08FB-8849-A30D-88AB7C77A128}" dt="2024-03-12T11:39:33.792" v="588" actId="20577"/>
          <ac:spMkLst>
            <pc:docMk/>
            <pc:sldMk cId="1462412626" sldId="257"/>
            <ac:spMk id="4" creationId="{E23327AF-6988-5D2E-59BE-BBD5F9A16771}"/>
          </ac:spMkLst>
        </pc:spChg>
      </pc:sldChg>
      <pc:sldChg chg="modSp new del mod ord modNotesTx">
        <pc:chgData name="Haugstvedt, Vegard" userId="a806afcc-95d7-4632-9abf-ee9d42fde50c" providerId="ADAL" clId="{E107DA00-08FB-8849-A30D-88AB7C77A128}" dt="2024-03-14T10:45:35.808" v="5804" actId="2696"/>
        <pc:sldMkLst>
          <pc:docMk/>
          <pc:sldMk cId="3965080015" sldId="258"/>
        </pc:sldMkLst>
        <pc:spChg chg="mod">
          <ac:chgData name="Haugstvedt, Vegard" userId="a806afcc-95d7-4632-9abf-ee9d42fde50c" providerId="ADAL" clId="{E107DA00-08FB-8849-A30D-88AB7C77A128}" dt="2024-03-12T11:40:45.907" v="621" actId="20577"/>
          <ac:spMkLst>
            <pc:docMk/>
            <pc:sldMk cId="3965080015" sldId="258"/>
            <ac:spMk id="2" creationId="{354CF684-BF02-0AF1-AFF5-9C6A5BE94534}"/>
          </ac:spMkLst>
        </pc:spChg>
      </pc:sldChg>
      <pc:sldChg chg="new del">
        <pc:chgData name="Haugstvedt, Vegard" userId="a806afcc-95d7-4632-9abf-ee9d42fde50c" providerId="ADAL" clId="{E107DA00-08FB-8849-A30D-88AB7C77A128}" dt="2024-03-12T11:43:43.644" v="862" actId="2696"/>
        <pc:sldMkLst>
          <pc:docMk/>
          <pc:sldMk cId="3466578296" sldId="259"/>
        </pc:sldMkLst>
      </pc:sldChg>
      <pc:sldChg chg="addSp delSp modSp new del mod ord setBg modShow">
        <pc:chgData name="Haugstvedt, Vegard" userId="a806afcc-95d7-4632-9abf-ee9d42fde50c" providerId="ADAL" clId="{E107DA00-08FB-8849-A30D-88AB7C77A128}" dt="2024-03-14T14:35:25.350" v="9876" actId="2696"/>
        <pc:sldMkLst>
          <pc:docMk/>
          <pc:sldMk cId="3980030971" sldId="259"/>
        </pc:sldMkLst>
        <pc:spChg chg="add">
          <ac:chgData name="Haugstvedt, Vegard" userId="a806afcc-95d7-4632-9abf-ee9d42fde50c" providerId="ADAL" clId="{E107DA00-08FB-8849-A30D-88AB7C77A128}" dt="2024-03-12T11:47:18.625" v="883" actId="26606"/>
          <ac:spMkLst>
            <pc:docMk/>
            <pc:sldMk cId="3980030971" sldId="259"/>
            <ac:spMk id="11" creationId="{42A4FC2C-047E-45A5-965D-8E1E3BF09BC6}"/>
          </ac:spMkLst>
        </pc:spChg>
        <pc:picChg chg="add del mod">
          <ac:chgData name="Haugstvedt, Vegard" userId="a806afcc-95d7-4632-9abf-ee9d42fde50c" providerId="ADAL" clId="{E107DA00-08FB-8849-A30D-88AB7C77A128}" dt="2024-03-12T11:45:23.175" v="876" actId="21"/>
          <ac:picMkLst>
            <pc:docMk/>
            <pc:sldMk cId="3980030971" sldId="259"/>
            <ac:picMk id="3" creationId="{F03E837E-5C9C-6623-9B5B-CD107595C4FA}"/>
          </ac:picMkLst>
        </pc:picChg>
        <pc:picChg chg="add del mod">
          <ac:chgData name="Haugstvedt, Vegard" userId="a806afcc-95d7-4632-9abf-ee9d42fde50c" providerId="ADAL" clId="{E107DA00-08FB-8849-A30D-88AB7C77A128}" dt="2024-03-12T11:45:55.284" v="878" actId="21"/>
          <ac:picMkLst>
            <pc:docMk/>
            <pc:sldMk cId="3980030971" sldId="259"/>
            <ac:picMk id="4" creationId="{48606AD0-2A6E-735A-7791-26BE8CCDA0E8}"/>
          </ac:picMkLst>
        </pc:picChg>
        <pc:picChg chg="add mod">
          <ac:chgData name="Haugstvedt, Vegard" userId="a806afcc-95d7-4632-9abf-ee9d42fde50c" providerId="ADAL" clId="{E107DA00-08FB-8849-A30D-88AB7C77A128}" dt="2024-03-12T11:47:18.625" v="883" actId="26606"/>
          <ac:picMkLst>
            <pc:docMk/>
            <pc:sldMk cId="3980030971" sldId="259"/>
            <ac:picMk id="6" creationId="{83A7567A-24EB-8E6B-EE11-48E9189E3450}"/>
          </ac:picMkLst>
        </pc:picChg>
      </pc:sldChg>
      <pc:sldChg chg="modSp new mod">
        <pc:chgData name="Haugstvedt, Vegard" userId="a806afcc-95d7-4632-9abf-ee9d42fde50c" providerId="ADAL" clId="{E107DA00-08FB-8849-A30D-88AB7C77A128}" dt="2024-03-14T14:19:39.678" v="9846" actId="20577"/>
        <pc:sldMkLst>
          <pc:docMk/>
          <pc:sldMk cId="130207010" sldId="260"/>
        </pc:sldMkLst>
        <pc:spChg chg="mod">
          <ac:chgData name="Haugstvedt, Vegard" userId="a806afcc-95d7-4632-9abf-ee9d42fde50c" providerId="ADAL" clId="{E107DA00-08FB-8849-A30D-88AB7C77A128}" dt="2024-03-14T08:04:41.111" v="902" actId="20577"/>
          <ac:spMkLst>
            <pc:docMk/>
            <pc:sldMk cId="130207010" sldId="260"/>
            <ac:spMk id="2" creationId="{5147494F-E869-DFF7-BB56-D102C4004126}"/>
          </ac:spMkLst>
        </pc:spChg>
        <pc:spChg chg="mod">
          <ac:chgData name="Haugstvedt, Vegard" userId="a806afcc-95d7-4632-9abf-ee9d42fde50c" providerId="ADAL" clId="{E107DA00-08FB-8849-A30D-88AB7C77A128}" dt="2024-03-14T14:19:39.678" v="9846" actId="20577"/>
          <ac:spMkLst>
            <pc:docMk/>
            <pc:sldMk cId="130207010" sldId="260"/>
            <ac:spMk id="3" creationId="{0F905FD5-F3C8-B037-40E9-3FCCCB930F19}"/>
          </ac:spMkLst>
        </pc:spChg>
      </pc:sldChg>
      <pc:sldChg chg="add del">
        <pc:chgData name="Haugstvedt, Vegard" userId="a806afcc-95d7-4632-9abf-ee9d42fde50c" providerId="ADAL" clId="{E107DA00-08FB-8849-A30D-88AB7C77A128}" dt="2024-03-12T11:44:34.820" v="865"/>
        <pc:sldMkLst>
          <pc:docMk/>
          <pc:sldMk cId="3028959074" sldId="260"/>
        </pc:sldMkLst>
      </pc:sldChg>
      <pc:sldChg chg="addSp delSp modSp new mod">
        <pc:chgData name="Haugstvedt, Vegard" userId="a806afcc-95d7-4632-9abf-ee9d42fde50c" providerId="ADAL" clId="{E107DA00-08FB-8849-A30D-88AB7C77A128}" dt="2024-03-14T13:03:48.770" v="7632" actId="1076"/>
        <pc:sldMkLst>
          <pc:docMk/>
          <pc:sldMk cId="2116857543" sldId="261"/>
        </pc:sldMkLst>
        <pc:spChg chg="mod">
          <ac:chgData name="Haugstvedt, Vegard" userId="a806afcc-95d7-4632-9abf-ee9d42fde50c" providerId="ADAL" clId="{E107DA00-08FB-8849-A30D-88AB7C77A128}" dt="2024-03-14T08:05:33.837" v="908" actId="20577"/>
          <ac:spMkLst>
            <pc:docMk/>
            <pc:sldMk cId="2116857543" sldId="261"/>
            <ac:spMk id="2" creationId="{CB99DFFD-2074-C587-BC04-96DDA679FD60}"/>
          </ac:spMkLst>
        </pc:spChg>
        <pc:spChg chg="mod">
          <ac:chgData name="Haugstvedt, Vegard" userId="a806afcc-95d7-4632-9abf-ee9d42fde50c" providerId="ADAL" clId="{E107DA00-08FB-8849-A30D-88AB7C77A128}" dt="2024-03-14T08:05:49.873" v="933" actId="207"/>
          <ac:spMkLst>
            <pc:docMk/>
            <pc:sldMk cId="2116857543" sldId="261"/>
            <ac:spMk id="3" creationId="{D92DE68F-D6FC-BDA3-0165-89E1E90088C5}"/>
          </ac:spMkLst>
        </pc:spChg>
        <pc:spChg chg="add del">
          <ac:chgData name="Haugstvedt, Vegard" userId="a806afcc-95d7-4632-9abf-ee9d42fde50c" providerId="ADAL" clId="{E107DA00-08FB-8849-A30D-88AB7C77A128}" dt="2024-03-14T12:59:18.158" v="7622" actId="22"/>
          <ac:spMkLst>
            <pc:docMk/>
            <pc:sldMk cId="2116857543" sldId="261"/>
            <ac:spMk id="5" creationId="{B0E7D993-DFAA-4165-0D3E-A27E2BA5B966}"/>
          </ac:spMkLst>
        </pc:spChg>
        <pc:picChg chg="add del mod">
          <ac:chgData name="Haugstvedt, Vegard" userId="a806afcc-95d7-4632-9abf-ee9d42fde50c" providerId="ADAL" clId="{E107DA00-08FB-8849-A30D-88AB7C77A128}" dt="2024-03-14T13:03:15.536" v="7628" actId="478"/>
          <ac:picMkLst>
            <pc:docMk/>
            <pc:sldMk cId="2116857543" sldId="261"/>
            <ac:picMk id="6" creationId="{7FE2693C-FFBC-46EA-A304-3DC5EC79A37A}"/>
          </ac:picMkLst>
        </pc:picChg>
        <pc:picChg chg="add mod">
          <ac:chgData name="Haugstvedt, Vegard" userId="a806afcc-95d7-4632-9abf-ee9d42fde50c" providerId="ADAL" clId="{E107DA00-08FB-8849-A30D-88AB7C77A128}" dt="2024-03-14T13:03:48.770" v="7632" actId="1076"/>
          <ac:picMkLst>
            <pc:docMk/>
            <pc:sldMk cId="2116857543" sldId="261"/>
            <ac:picMk id="7" creationId="{84B93FF6-0724-5C63-41AE-B9F8AE95A44C}"/>
          </ac:picMkLst>
        </pc:picChg>
      </pc:sldChg>
      <pc:sldChg chg="addSp delSp modSp new del mod setBg modNotesTx">
        <pc:chgData name="Haugstvedt, Vegard" userId="a806afcc-95d7-4632-9abf-ee9d42fde50c" providerId="ADAL" clId="{E107DA00-08FB-8849-A30D-88AB7C77A128}" dt="2024-03-14T14:36:27.280" v="9884" actId="2696"/>
        <pc:sldMkLst>
          <pc:docMk/>
          <pc:sldMk cId="3652629350" sldId="262"/>
        </pc:sldMkLst>
        <pc:spChg chg="del mod">
          <ac:chgData name="Haugstvedt, Vegard" userId="a806afcc-95d7-4632-9abf-ee9d42fde50c" providerId="ADAL" clId="{E107DA00-08FB-8849-A30D-88AB7C77A128}" dt="2024-03-14T13:19:58.288" v="8316" actId="478"/>
          <ac:spMkLst>
            <pc:docMk/>
            <pc:sldMk cId="3652629350" sldId="262"/>
            <ac:spMk id="2" creationId="{E8289F21-526B-C276-C97E-23BE4068B2B2}"/>
          </ac:spMkLst>
        </pc:spChg>
        <pc:spChg chg="mod">
          <ac:chgData name="Haugstvedt, Vegard" userId="a806afcc-95d7-4632-9abf-ee9d42fde50c" providerId="ADAL" clId="{E107DA00-08FB-8849-A30D-88AB7C77A128}" dt="2024-03-14T13:25:48.137" v="8338" actId="26606"/>
          <ac:spMkLst>
            <pc:docMk/>
            <pc:sldMk cId="3652629350" sldId="262"/>
            <ac:spMk id="3" creationId="{54239A89-CE32-8F02-CEA8-1F83563A175C}"/>
          </ac:spMkLst>
        </pc:spChg>
        <pc:spChg chg="add del mod">
          <ac:chgData name="Haugstvedt, Vegard" userId="a806afcc-95d7-4632-9abf-ee9d42fde50c" providerId="ADAL" clId="{E107DA00-08FB-8849-A30D-88AB7C77A128}" dt="2024-03-14T13:16:14.338" v="8288" actId="478"/>
          <ac:spMkLst>
            <pc:docMk/>
            <pc:sldMk cId="3652629350" sldId="262"/>
            <ac:spMk id="4" creationId="{62929610-6EE6-D080-6CA1-40EF4927699A}"/>
          </ac:spMkLst>
        </pc:spChg>
        <pc:spChg chg="add del mod">
          <ac:chgData name="Haugstvedt, Vegard" userId="a806afcc-95d7-4632-9abf-ee9d42fde50c" providerId="ADAL" clId="{E107DA00-08FB-8849-A30D-88AB7C77A128}" dt="2024-03-14T13:20:00.541" v="8317" actId="478"/>
          <ac:spMkLst>
            <pc:docMk/>
            <pc:sldMk cId="3652629350" sldId="262"/>
            <ac:spMk id="10" creationId="{F2DCA157-93CB-E0AA-5769-3235AFB7059F}"/>
          </ac:spMkLst>
        </pc:spChg>
        <pc:spChg chg="add del">
          <ac:chgData name="Haugstvedt, Vegard" userId="a806afcc-95d7-4632-9abf-ee9d42fde50c" providerId="ADAL" clId="{E107DA00-08FB-8849-A30D-88AB7C77A128}" dt="2024-03-14T13:25:40.719" v="8331" actId="26606"/>
          <ac:spMkLst>
            <pc:docMk/>
            <pc:sldMk cId="3652629350" sldId="262"/>
            <ac:spMk id="13" creationId="{643A7A40-1AE6-4218-A8E0-8248174A5377}"/>
          </ac:spMkLst>
        </pc:spChg>
        <pc:spChg chg="add del">
          <ac:chgData name="Haugstvedt, Vegard" userId="a806afcc-95d7-4632-9abf-ee9d42fde50c" providerId="ADAL" clId="{E107DA00-08FB-8849-A30D-88AB7C77A128}" dt="2024-03-14T13:25:40.719" v="8331" actId="26606"/>
          <ac:spMkLst>
            <pc:docMk/>
            <pc:sldMk cId="3652629350" sldId="262"/>
            <ac:spMk id="15" creationId="{BD8AB40A-4374-4897-B5EE-9F8913476E47}"/>
          </ac:spMkLst>
        </pc:spChg>
        <pc:spChg chg="add del">
          <ac:chgData name="Haugstvedt, Vegard" userId="a806afcc-95d7-4632-9abf-ee9d42fde50c" providerId="ADAL" clId="{E107DA00-08FB-8849-A30D-88AB7C77A128}" dt="2024-03-14T13:25:44.481" v="8333" actId="26606"/>
          <ac:spMkLst>
            <pc:docMk/>
            <pc:sldMk cId="3652629350" sldId="262"/>
            <ac:spMk id="29" creationId="{A3363022-C969-41E9-8EB2-E4C94908C1FA}"/>
          </ac:spMkLst>
        </pc:spChg>
        <pc:spChg chg="add del">
          <ac:chgData name="Haugstvedt, Vegard" userId="a806afcc-95d7-4632-9abf-ee9d42fde50c" providerId="ADAL" clId="{E107DA00-08FB-8849-A30D-88AB7C77A128}" dt="2024-03-14T13:25:44.481" v="8333" actId="26606"/>
          <ac:spMkLst>
            <pc:docMk/>
            <pc:sldMk cId="3652629350" sldId="262"/>
            <ac:spMk id="30" creationId="{8D1AD6B3-BE88-4CEB-BA17-790657CC4729}"/>
          </ac:spMkLst>
        </pc:spChg>
        <pc:spChg chg="add del">
          <ac:chgData name="Haugstvedt, Vegard" userId="a806afcc-95d7-4632-9abf-ee9d42fde50c" providerId="ADAL" clId="{E107DA00-08FB-8849-A30D-88AB7C77A128}" dt="2024-03-14T13:25:46.870" v="8335" actId="26606"/>
          <ac:spMkLst>
            <pc:docMk/>
            <pc:sldMk cId="3652629350" sldId="262"/>
            <ac:spMk id="36" creationId="{5BF4DF2C-F028-4921-9C23-41303F650A62}"/>
          </ac:spMkLst>
        </pc:spChg>
        <pc:spChg chg="add del">
          <ac:chgData name="Haugstvedt, Vegard" userId="a806afcc-95d7-4632-9abf-ee9d42fde50c" providerId="ADAL" clId="{E107DA00-08FB-8849-A30D-88AB7C77A128}" dt="2024-03-14T13:25:46.870" v="8335" actId="26606"/>
          <ac:spMkLst>
            <pc:docMk/>
            <pc:sldMk cId="3652629350" sldId="262"/>
            <ac:spMk id="37" creationId="{158B3569-73B2-4D05-8E95-886A6EE17F1F}"/>
          </ac:spMkLst>
        </pc:spChg>
        <pc:spChg chg="add del">
          <ac:chgData name="Haugstvedt, Vegard" userId="a806afcc-95d7-4632-9abf-ee9d42fde50c" providerId="ADAL" clId="{E107DA00-08FB-8849-A30D-88AB7C77A128}" dt="2024-03-14T13:25:48.120" v="8337" actId="26606"/>
          <ac:spMkLst>
            <pc:docMk/>
            <pc:sldMk cId="3652629350" sldId="262"/>
            <ac:spMk id="40" creationId="{23D09407-53BC-485E-B4CE-BC5E4FC4B25B}"/>
          </ac:spMkLst>
        </pc:spChg>
        <pc:spChg chg="add del">
          <ac:chgData name="Haugstvedt, Vegard" userId="a806afcc-95d7-4632-9abf-ee9d42fde50c" providerId="ADAL" clId="{E107DA00-08FB-8849-A30D-88AB7C77A128}" dt="2024-03-14T13:25:48.120" v="8337" actId="26606"/>
          <ac:spMkLst>
            <pc:docMk/>
            <pc:sldMk cId="3652629350" sldId="262"/>
            <ac:spMk id="41" creationId="{921DB988-49FC-4608-B0A2-E2F3A4019041}"/>
          </ac:spMkLst>
        </pc:spChg>
        <pc:spChg chg="add">
          <ac:chgData name="Haugstvedt, Vegard" userId="a806afcc-95d7-4632-9abf-ee9d42fde50c" providerId="ADAL" clId="{E107DA00-08FB-8849-A30D-88AB7C77A128}" dt="2024-03-14T13:25:48.137" v="8338" actId="26606"/>
          <ac:spMkLst>
            <pc:docMk/>
            <pc:sldMk cId="3652629350" sldId="262"/>
            <ac:spMk id="48" creationId="{A3363022-C969-41E9-8EB2-E4C94908C1FA}"/>
          </ac:spMkLst>
        </pc:spChg>
        <pc:spChg chg="add">
          <ac:chgData name="Haugstvedt, Vegard" userId="a806afcc-95d7-4632-9abf-ee9d42fde50c" providerId="ADAL" clId="{E107DA00-08FB-8849-A30D-88AB7C77A128}" dt="2024-03-14T13:25:48.137" v="8338" actId="26606"/>
          <ac:spMkLst>
            <pc:docMk/>
            <pc:sldMk cId="3652629350" sldId="262"/>
            <ac:spMk id="49" creationId="{8D1AD6B3-BE88-4CEB-BA17-790657CC4729}"/>
          </ac:spMkLst>
        </pc:spChg>
        <pc:grpChg chg="add del">
          <ac:chgData name="Haugstvedt, Vegard" userId="a806afcc-95d7-4632-9abf-ee9d42fde50c" providerId="ADAL" clId="{E107DA00-08FB-8849-A30D-88AB7C77A128}" dt="2024-03-14T13:25:40.719" v="8331" actId="26606"/>
          <ac:grpSpMkLst>
            <pc:docMk/>
            <pc:sldMk cId="3652629350" sldId="262"/>
            <ac:grpSpMk id="17" creationId="{2783379C-045E-4010-ABDC-A270A0AA1068}"/>
          </ac:grpSpMkLst>
        </pc:grpChg>
        <pc:grpChg chg="add del">
          <ac:chgData name="Haugstvedt, Vegard" userId="a806afcc-95d7-4632-9abf-ee9d42fde50c" providerId="ADAL" clId="{E107DA00-08FB-8849-A30D-88AB7C77A128}" dt="2024-03-14T13:25:46.870" v="8335" actId="26606"/>
          <ac:grpSpMkLst>
            <pc:docMk/>
            <pc:sldMk cId="3652629350" sldId="262"/>
            <ac:grpSpMk id="19" creationId="{892B7B61-D701-474B-AE8F-EA238B550A78}"/>
          </ac:grpSpMkLst>
        </pc:grpChg>
        <pc:grpChg chg="add del">
          <ac:chgData name="Haugstvedt, Vegard" userId="a806afcc-95d7-4632-9abf-ee9d42fde50c" providerId="ADAL" clId="{E107DA00-08FB-8849-A30D-88AB7C77A128}" dt="2024-03-14T13:25:40.719" v="8331" actId="26606"/>
          <ac:grpSpMkLst>
            <pc:docMk/>
            <pc:sldMk cId="3652629350" sldId="262"/>
            <ac:grpSpMk id="23" creationId="{F5FDDF18-F156-4D2D-82C6-F55008E338B5}"/>
          </ac:grpSpMkLst>
        </pc:grpChg>
        <pc:grpChg chg="add del">
          <ac:chgData name="Haugstvedt, Vegard" userId="a806afcc-95d7-4632-9abf-ee9d42fde50c" providerId="ADAL" clId="{E107DA00-08FB-8849-A30D-88AB7C77A128}" dt="2024-03-14T13:25:44.481" v="8333" actId="26606"/>
          <ac:grpSpMkLst>
            <pc:docMk/>
            <pc:sldMk cId="3652629350" sldId="262"/>
            <ac:grpSpMk id="31" creationId="{89D1390B-7E13-4B4F-9CB2-391063412E54}"/>
          </ac:grpSpMkLst>
        </pc:grpChg>
        <pc:grpChg chg="add del">
          <ac:chgData name="Haugstvedt, Vegard" userId="a806afcc-95d7-4632-9abf-ee9d42fde50c" providerId="ADAL" clId="{E107DA00-08FB-8849-A30D-88AB7C77A128}" dt="2024-03-14T13:25:48.120" v="8337" actId="26606"/>
          <ac:grpSpMkLst>
            <pc:docMk/>
            <pc:sldMk cId="3652629350" sldId="262"/>
            <ac:grpSpMk id="42" creationId="{E9B930FD-8671-4C4C-ADCF-73AC1D0CD417}"/>
          </ac:grpSpMkLst>
        </pc:grpChg>
        <pc:grpChg chg="add del">
          <ac:chgData name="Haugstvedt, Vegard" userId="a806afcc-95d7-4632-9abf-ee9d42fde50c" providerId="ADAL" clId="{E107DA00-08FB-8849-A30D-88AB7C77A128}" dt="2024-03-14T13:25:48.120" v="8337" actId="26606"/>
          <ac:grpSpMkLst>
            <pc:docMk/>
            <pc:sldMk cId="3652629350" sldId="262"/>
            <ac:grpSpMk id="46" creationId="{383C2651-AE0C-4AE4-8725-E2F9414FE219}"/>
          </ac:grpSpMkLst>
        </pc:grpChg>
        <pc:grpChg chg="add">
          <ac:chgData name="Haugstvedt, Vegard" userId="a806afcc-95d7-4632-9abf-ee9d42fde50c" providerId="ADAL" clId="{E107DA00-08FB-8849-A30D-88AB7C77A128}" dt="2024-03-14T13:25:48.137" v="8338" actId="26606"/>
          <ac:grpSpMkLst>
            <pc:docMk/>
            <pc:sldMk cId="3652629350" sldId="262"/>
            <ac:grpSpMk id="50" creationId="{89D1390B-7E13-4B4F-9CB2-391063412E54}"/>
          </ac:grpSpMkLst>
        </pc:grpChg>
        <pc:picChg chg="add del mod">
          <ac:chgData name="Haugstvedt, Vegard" userId="a806afcc-95d7-4632-9abf-ee9d42fde50c" providerId="ADAL" clId="{E107DA00-08FB-8849-A30D-88AB7C77A128}" dt="2024-03-14T13:16:58.144" v="8292" actId="478"/>
          <ac:picMkLst>
            <pc:docMk/>
            <pc:sldMk cId="3652629350" sldId="262"/>
            <ac:picMk id="6" creationId="{3FCDF827-FBF0-E883-DE49-1B5BD7EA502E}"/>
          </ac:picMkLst>
        </pc:picChg>
        <pc:picChg chg="add mod">
          <ac:chgData name="Haugstvedt, Vegard" userId="a806afcc-95d7-4632-9abf-ee9d42fde50c" providerId="ADAL" clId="{E107DA00-08FB-8849-A30D-88AB7C77A128}" dt="2024-03-14T13:25:48.137" v="8338" actId="26606"/>
          <ac:picMkLst>
            <pc:docMk/>
            <pc:sldMk cId="3652629350" sldId="262"/>
            <ac:picMk id="8" creationId="{84C1D008-C9B9-C138-1BAC-0BE32C2CD311}"/>
          </ac:picMkLst>
        </pc:picChg>
        <pc:picChg chg="add del">
          <ac:chgData name="Haugstvedt, Vegard" userId="a806afcc-95d7-4632-9abf-ee9d42fde50c" providerId="ADAL" clId="{E107DA00-08FB-8849-A30D-88AB7C77A128}" dt="2024-03-14T13:17:37.457" v="8294" actId="478"/>
          <ac:picMkLst>
            <pc:docMk/>
            <pc:sldMk cId="3652629350" sldId="262"/>
            <ac:picMk id="8196" creationId="{77DA21E8-9372-9541-A623-6A456C6FFCB2}"/>
          </ac:picMkLst>
        </pc:picChg>
        <pc:picChg chg="add del mod">
          <ac:chgData name="Haugstvedt, Vegard" userId="a806afcc-95d7-4632-9abf-ee9d42fde50c" providerId="ADAL" clId="{E107DA00-08FB-8849-A30D-88AB7C77A128}" dt="2024-03-14T13:19:30.801" v="8304" actId="478"/>
          <ac:picMkLst>
            <pc:docMk/>
            <pc:sldMk cId="3652629350" sldId="262"/>
            <ac:picMk id="8198" creationId="{019F0CEE-1BC7-BFC2-2360-DDD2DB8E7BBE}"/>
          </ac:picMkLst>
        </pc:picChg>
        <pc:cxnChg chg="add del">
          <ac:chgData name="Haugstvedt, Vegard" userId="a806afcc-95d7-4632-9abf-ee9d42fde50c" providerId="ADAL" clId="{E107DA00-08FB-8849-A30D-88AB7C77A128}" dt="2024-03-14T13:25:46.870" v="8335" actId="26606"/>
          <ac:cxnSpMkLst>
            <pc:docMk/>
            <pc:sldMk cId="3652629350" sldId="262"/>
            <ac:cxnSpMk id="38" creationId="{56020367-4FD5-4596-8E10-C5F095CD8DBF}"/>
          </ac:cxnSpMkLst>
        </pc:cxnChg>
      </pc:sldChg>
      <pc:sldChg chg="modSp new del mod">
        <pc:chgData name="Haugstvedt, Vegard" userId="a806afcc-95d7-4632-9abf-ee9d42fde50c" providerId="ADAL" clId="{E107DA00-08FB-8849-A30D-88AB7C77A128}" dt="2024-03-14T09:17:21.651" v="2352" actId="2696"/>
        <pc:sldMkLst>
          <pc:docMk/>
          <pc:sldMk cId="99621186" sldId="263"/>
        </pc:sldMkLst>
        <pc:spChg chg="mod">
          <ac:chgData name="Haugstvedt, Vegard" userId="a806afcc-95d7-4632-9abf-ee9d42fde50c" providerId="ADAL" clId="{E107DA00-08FB-8849-A30D-88AB7C77A128}" dt="2024-03-14T08:37:26.289" v="1560" actId="20577"/>
          <ac:spMkLst>
            <pc:docMk/>
            <pc:sldMk cId="99621186" sldId="263"/>
            <ac:spMk id="2" creationId="{4AAB3097-512F-5A88-5009-A7513B6586B5}"/>
          </ac:spMkLst>
        </pc:spChg>
      </pc:sldChg>
      <pc:sldChg chg="modSp new del mod ord">
        <pc:chgData name="Haugstvedt, Vegard" userId="a806afcc-95d7-4632-9abf-ee9d42fde50c" providerId="ADAL" clId="{E107DA00-08FB-8849-A30D-88AB7C77A128}" dt="2024-03-14T10:45:32.587" v="5803" actId="2696"/>
        <pc:sldMkLst>
          <pc:docMk/>
          <pc:sldMk cId="569510545" sldId="264"/>
        </pc:sldMkLst>
        <pc:spChg chg="mod">
          <ac:chgData name="Haugstvedt, Vegard" userId="a806afcc-95d7-4632-9abf-ee9d42fde50c" providerId="ADAL" clId="{E107DA00-08FB-8849-A30D-88AB7C77A128}" dt="2024-03-14T09:04:43.836" v="2091" actId="20577"/>
          <ac:spMkLst>
            <pc:docMk/>
            <pc:sldMk cId="569510545" sldId="264"/>
            <ac:spMk id="2" creationId="{4893FFDF-F2C0-104F-7AA2-23FC1C825069}"/>
          </ac:spMkLst>
        </pc:spChg>
      </pc:sldChg>
      <pc:sldChg chg="addSp delSp modSp new add del mod setBg modAnim">
        <pc:chgData name="Haugstvedt, Vegard" userId="a806afcc-95d7-4632-9abf-ee9d42fde50c" providerId="ADAL" clId="{E107DA00-08FB-8849-A30D-88AB7C77A128}" dt="2024-03-14T14:30:28.474" v="9865"/>
        <pc:sldMkLst>
          <pc:docMk/>
          <pc:sldMk cId="2957899920" sldId="265"/>
        </pc:sldMkLst>
        <pc:spChg chg="mod">
          <ac:chgData name="Haugstvedt, Vegard" userId="a806afcc-95d7-4632-9abf-ee9d42fde50c" providerId="ADAL" clId="{E107DA00-08FB-8849-A30D-88AB7C77A128}" dt="2024-03-14T13:28:41.787" v="8342" actId="120"/>
          <ac:spMkLst>
            <pc:docMk/>
            <pc:sldMk cId="2957899920" sldId="265"/>
            <ac:spMk id="2" creationId="{3F6E7D3D-98A6-13C5-32DC-11DCC84668EC}"/>
          </ac:spMkLst>
        </pc:spChg>
        <pc:spChg chg="add del mod">
          <ac:chgData name="Haugstvedt, Vegard" userId="a806afcc-95d7-4632-9abf-ee9d42fde50c" providerId="ADAL" clId="{E107DA00-08FB-8849-A30D-88AB7C77A128}" dt="2024-03-14T13:28:20.791" v="8339" actId="26606"/>
          <ac:spMkLst>
            <pc:docMk/>
            <pc:sldMk cId="2957899920" sldId="265"/>
            <ac:spMk id="3" creationId="{848378F9-DB07-F14D-87CC-B41D0ABE0813}"/>
          </ac:spMkLst>
        </pc:spChg>
        <pc:spChg chg="add del mod">
          <ac:chgData name="Haugstvedt, Vegard" userId="a806afcc-95d7-4632-9abf-ee9d42fde50c" providerId="ADAL" clId="{E107DA00-08FB-8849-A30D-88AB7C77A128}" dt="2024-03-14T09:06:11.070" v="2190"/>
          <ac:spMkLst>
            <pc:docMk/>
            <pc:sldMk cId="2957899920" sldId="265"/>
            <ac:spMk id="4" creationId="{E30EEC6C-208A-81C4-6202-4D4FF0F9F591}"/>
          </ac:spMkLst>
        </pc:spChg>
        <pc:spChg chg="add mod">
          <ac:chgData name="Haugstvedt, Vegard" userId="a806afcc-95d7-4632-9abf-ee9d42fde50c" providerId="ADAL" clId="{E107DA00-08FB-8849-A30D-88AB7C77A128}" dt="2024-03-14T11:18:58.499" v="7142" actId="21"/>
          <ac:spMkLst>
            <pc:docMk/>
            <pc:sldMk cId="2957899920" sldId="265"/>
            <ac:spMk id="6" creationId="{CBF4ABBB-42B8-3AF5-B83D-3D31280F1507}"/>
          </ac:spMkLst>
        </pc:spChg>
        <pc:spChg chg="add del mod">
          <ac:chgData name="Haugstvedt, Vegard" userId="a806afcc-95d7-4632-9abf-ee9d42fde50c" providerId="ADAL" clId="{E107DA00-08FB-8849-A30D-88AB7C77A128}" dt="2024-03-14T10:36:36.449" v="5463" actId="11529"/>
          <ac:spMkLst>
            <pc:docMk/>
            <pc:sldMk cId="2957899920" sldId="265"/>
            <ac:spMk id="7" creationId="{2CC7ED4A-581F-3138-49D0-1F695B188A45}"/>
          </ac:spMkLst>
        </pc:spChg>
        <pc:spChg chg="add del">
          <ac:chgData name="Haugstvedt, Vegard" userId="a806afcc-95d7-4632-9abf-ee9d42fde50c" providerId="ADAL" clId="{E107DA00-08FB-8849-A30D-88AB7C77A128}" dt="2024-03-14T09:11:51.692" v="2341" actId="26606"/>
          <ac:spMkLst>
            <pc:docMk/>
            <pc:sldMk cId="2957899920" sldId="265"/>
            <ac:spMk id="8" creationId="{907EF6B7-1338-4443-8C46-6A318D952DFD}"/>
          </ac:spMkLst>
        </pc:spChg>
        <pc:spChg chg="add del">
          <ac:chgData name="Haugstvedt, Vegard" userId="a806afcc-95d7-4632-9abf-ee9d42fde50c" providerId="ADAL" clId="{E107DA00-08FB-8849-A30D-88AB7C77A128}" dt="2024-03-14T09:11:47.505" v="2339" actId="26606"/>
          <ac:spMkLst>
            <pc:docMk/>
            <pc:sldMk cId="2957899920" sldId="265"/>
            <ac:spMk id="9" creationId="{2E442304-DDBD-4F7B-8017-36BCC863FB40}"/>
          </ac:spMkLst>
        </pc:spChg>
        <pc:spChg chg="add del">
          <ac:chgData name="Haugstvedt, Vegard" userId="a806afcc-95d7-4632-9abf-ee9d42fde50c" providerId="ADAL" clId="{E107DA00-08FB-8849-A30D-88AB7C77A128}" dt="2024-03-14T09:11:51.692" v="2341" actId="26606"/>
          <ac:spMkLst>
            <pc:docMk/>
            <pc:sldMk cId="2957899920" sldId="265"/>
            <ac:spMk id="10" creationId="{DAAE4CDD-124C-4DCF-9584-B6033B545DD5}"/>
          </ac:spMkLst>
        </pc:spChg>
        <pc:spChg chg="add del">
          <ac:chgData name="Haugstvedt, Vegard" userId="a806afcc-95d7-4632-9abf-ee9d42fde50c" providerId="ADAL" clId="{E107DA00-08FB-8849-A30D-88AB7C77A128}" dt="2024-03-14T09:11:47.505" v="2339" actId="26606"/>
          <ac:spMkLst>
            <pc:docMk/>
            <pc:sldMk cId="2957899920" sldId="265"/>
            <ac:spMk id="11" creationId="{5E107275-3853-46FD-A241-DE4355A42675}"/>
          </ac:spMkLst>
        </pc:spChg>
        <pc:spChg chg="add del">
          <ac:chgData name="Haugstvedt, Vegard" userId="a806afcc-95d7-4632-9abf-ee9d42fde50c" providerId="ADAL" clId="{E107DA00-08FB-8849-A30D-88AB7C77A128}" dt="2024-03-14T09:11:51.692" v="2341" actId="26606"/>
          <ac:spMkLst>
            <pc:docMk/>
            <pc:sldMk cId="2957899920" sldId="265"/>
            <ac:spMk id="12" creationId="{081E4A58-353D-44AE-B2FC-2A74E2E400F7}"/>
          </ac:spMkLst>
        </pc:spChg>
        <pc:spChg chg="add del">
          <ac:chgData name="Haugstvedt, Vegard" userId="a806afcc-95d7-4632-9abf-ee9d42fde50c" providerId="ADAL" clId="{E107DA00-08FB-8849-A30D-88AB7C77A128}" dt="2024-03-14T09:11:51.692" v="2341" actId="26606"/>
          <ac:spMkLst>
            <pc:docMk/>
            <pc:sldMk cId="2957899920" sldId="265"/>
            <ac:spMk id="13" creationId="{848378F9-DB07-F14D-87CC-B41D0ABE0813}"/>
          </ac:spMkLst>
        </pc:spChg>
        <pc:spChg chg="add del">
          <ac:chgData name="Haugstvedt, Vegard" userId="a806afcc-95d7-4632-9abf-ee9d42fde50c" providerId="ADAL" clId="{E107DA00-08FB-8849-A30D-88AB7C77A128}" dt="2024-03-14T13:28:36.784" v="8341" actId="26606"/>
          <ac:spMkLst>
            <pc:docMk/>
            <pc:sldMk cId="2957899920" sldId="265"/>
            <ac:spMk id="14" creationId="{E51BA4DF-2BD4-4EC2-B1DB-B27C8AC71864}"/>
          </ac:spMkLst>
        </pc:spChg>
        <pc:spChg chg="add">
          <ac:chgData name="Haugstvedt, Vegard" userId="a806afcc-95d7-4632-9abf-ee9d42fde50c" providerId="ADAL" clId="{E107DA00-08FB-8849-A30D-88AB7C77A128}" dt="2024-03-14T13:28:36.784" v="8341" actId="26606"/>
          <ac:spMkLst>
            <pc:docMk/>
            <pc:sldMk cId="2957899920" sldId="265"/>
            <ac:spMk id="21" creationId="{955A2079-FA98-4876-80F0-72364A7D2EA4}"/>
          </ac:spMkLst>
        </pc:spChg>
        <pc:graphicFrameChg chg="add del">
          <ac:chgData name="Haugstvedt, Vegard" userId="a806afcc-95d7-4632-9abf-ee9d42fde50c" providerId="ADAL" clId="{E107DA00-08FB-8849-A30D-88AB7C77A128}" dt="2024-03-14T09:11:47.505" v="2339" actId="26606"/>
          <ac:graphicFrameMkLst>
            <pc:docMk/>
            <pc:sldMk cId="2957899920" sldId="265"/>
            <ac:graphicFrameMk id="5" creationId="{47B51D99-3234-F07A-F91B-3E293B3EFA4B}"/>
          </ac:graphicFrameMkLst>
        </pc:graphicFrameChg>
        <pc:graphicFrameChg chg="add mod modGraphic">
          <ac:chgData name="Haugstvedt, Vegard" userId="a806afcc-95d7-4632-9abf-ee9d42fde50c" providerId="ADAL" clId="{E107DA00-08FB-8849-A30D-88AB7C77A128}" dt="2024-03-14T14:18:54.544" v="9834" actId="20577"/>
          <ac:graphicFrameMkLst>
            <pc:docMk/>
            <pc:sldMk cId="2957899920" sldId="265"/>
            <ac:graphicFrameMk id="16" creationId="{08A9C76D-FD4B-A3ED-8480-DF2352B325B0}"/>
          </ac:graphicFrameMkLst>
        </pc:graphicFrameChg>
        <pc:picChg chg="add del">
          <ac:chgData name="Haugstvedt, Vegard" userId="a806afcc-95d7-4632-9abf-ee9d42fde50c" providerId="ADAL" clId="{E107DA00-08FB-8849-A30D-88AB7C77A128}" dt="2024-03-14T13:28:25.183" v="8340" actId="21"/>
          <ac:picMkLst>
            <pc:docMk/>
            <pc:sldMk cId="2957899920" sldId="265"/>
            <ac:picMk id="15" creationId="{23393898-7D64-A89C-4C92-5E81C906E756}"/>
          </ac:picMkLst>
        </pc:picChg>
      </pc:sldChg>
      <pc:sldChg chg="addSp delSp modSp new mod setBg modAnim modNotesTx">
        <pc:chgData name="Haugstvedt, Vegard" userId="a806afcc-95d7-4632-9abf-ee9d42fde50c" providerId="ADAL" clId="{E107DA00-08FB-8849-A30D-88AB7C77A128}" dt="2024-03-14T14:33:33.305" v="9875"/>
        <pc:sldMkLst>
          <pc:docMk/>
          <pc:sldMk cId="3220305831" sldId="266"/>
        </pc:sldMkLst>
        <pc:spChg chg="mod">
          <ac:chgData name="Haugstvedt, Vegard" userId="a806afcc-95d7-4632-9abf-ee9d42fde50c" providerId="ADAL" clId="{E107DA00-08FB-8849-A30D-88AB7C77A128}" dt="2024-03-14T11:17:57.374" v="7116" actId="26606"/>
          <ac:spMkLst>
            <pc:docMk/>
            <pc:sldMk cId="3220305831" sldId="266"/>
            <ac:spMk id="2" creationId="{B57E8CEC-630B-BCAF-2EFC-11A025F79B41}"/>
          </ac:spMkLst>
        </pc:spChg>
        <pc:spChg chg="add del mod">
          <ac:chgData name="Haugstvedt, Vegard" userId="a806afcc-95d7-4632-9abf-ee9d42fde50c" providerId="ADAL" clId="{E107DA00-08FB-8849-A30D-88AB7C77A128}" dt="2024-03-14T11:17:57.374" v="7116" actId="26606"/>
          <ac:spMkLst>
            <pc:docMk/>
            <pc:sldMk cId="3220305831" sldId="266"/>
            <ac:spMk id="3" creationId="{01FF1328-28BF-DCD9-41EA-70848317036C}"/>
          </ac:spMkLst>
        </pc:spChg>
        <pc:spChg chg="add mod">
          <ac:chgData name="Haugstvedt, Vegard" userId="a806afcc-95d7-4632-9abf-ee9d42fde50c" providerId="ADAL" clId="{E107DA00-08FB-8849-A30D-88AB7C77A128}" dt="2024-03-14T11:17:10.621" v="7101" actId="767"/>
          <ac:spMkLst>
            <pc:docMk/>
            <pc:sldMk cId="3220305831" sldId="266"/>
            <ac:spMk id="4" creationId="{AE6B3A38-69D6-D2BC-486B-4334E2EBC218}"/>
          </ac:spMkLst>
        </pc:spChg>
        <pc:spChg chg="add mod">
          <ac:chgData name="Haugstvedt, Vegard" userId="a806afcc-95d7-4632-9abf-ee9d42fde50c" providerId="ADAL" clId="{E107DA00-08FB-8849-A30D-88AB7C77A128}" dt="2024-03-14T11:17:10.003" v="7100" actId="767"/>
          <ac:spMkLst>
            <pc:docMk/>
            <pc:sldMk cId="3220305831" sldId="266"/>
            <ac:spMk id="5" creationId="{1085854D-A94F-B68E-5EAE-34AAB58E9FE6}"/>
          </ac:spMkLst>
        </pc:spChg>
        <pc:spChg chg="add del">
          <ac:chgData name="Haugstvedt, Vegard" userId="a806afcc-95d7-4632-9abf-ee9d42fde50c" providerId="ADAL" clId="{E107DA00-08FB-8849-A30D-88AB7C77A128}" dt="2024-03-14T11:17:29.752" v="7105" actId="26606"/>
          <ac:spMkLst>
            <pc:docMk/>
            <pc:sldMk cId="3220305831" sldId="266"/>
            <ac:spMk id="1030" creationId="{C0763A76-9F1C-4FC5-82B7-DD475DA461B2}"/>
          </ac:spMkLst>
        </pc:spChg>
        <pc:spChg chg="add del">
          <ac:chgData name="Haugstvedt, Vegard" userId="a806afcc-95d7-4632-9abf-ee9d42fde50c" providerId="ADAL" clId="{E107DA00-08FB-8849-A30D-88AB7C77A128}" dt="2024-03-14T11:17:29.752" v="7105" actId="26606"/>
          <ac:spMkLst>
            <pc:docMk/>
            <pc:sldMk cId="3220305831" sldId="266"/>
            <ac:spMk id="1031" creationId="{E81BF4F6-F2CF-4984-9D14-D6966D92F99F}"/>
          </ac:spMkLst>
        </pc:spChg>
        <pc:spChg chg="add del">
          <ac:chgData name="Haugstvedt, Vegard" userId="a806afcc-95d7-4632-9abf-ee9d42fde50c" providerId="ADAL" clId="{E107DA00-08FB-8849-A30D-88AB7C77A128}" dt="2024-03-14T11:17:57.374" v="7116" actId="26606"/>
          <ac:spMkLst>
            <pc:docMk/>
            <pc:sldMk cId="3220305831" sldId="266"/>
            <ac:spMk id="1032" creationId="{80DF40B2-80F7-4E71-B46C-284163F3654A}"/>
          </ac:spMkLst>
        </pc:spChg>
        <pc:spChg chg="add del">
          <ac:chgData name="Haugstvedt, Vegard" userId="a806afcc-95d7-4632-9abf-ee9d42fde50c" providerId="ADAL" clId="{E107DA00-08FB-8849-A30D-88AB7C77A128}" dt="2024-03-14T11:17:12.359" v="7103" actId="26606"/>
          <ac:spMkLst>
            <pc:docMk/>
            <pc:sldMk cId="3220305831" sldId="266"/>
            <ac:spMk id="1033" creationId="{04812C46-200A-4DEB-A05E-3ED6C68C2387}"/>
          </ac:spMkLst>
        </pc:spChg>
        <pc:spChg chg="add del">
          <ac:chgData name="Haugstvedt, Vegard" userId="a806afcc-95d7-4632-9abf-ee9d42fde50c" providerId="ADAL" clId="{E107DA00-08FB-8849-A30D-88AB7C77A128}" dt="2024-03-14T11:17:12.359" v="7103" actId="26606"/>
          <ac:spMkLst>
            <pc:docMk/>
            <pc:sldMk cId="3220305831" sldId="266"/>
            <ac:spMk id="1035" creationId="{D1EA859B-E555-4109-94F3-6700E046E008}"/>
          </ac:spMkLst>
        </pc:spChg>
        <pc:picChg chg="add mod">
          <ac:chgData name="Haugstvedt, Vegard" userId="a806afcc-95d7-4632-9abf-ee9d42fde50c" providerId="ADAL" clId="{E107DA00-08FB-8849-A30D-88AB7C77A128}" dt="2024-03-14T09:32:34.171" v="2394"/>
          <ac:picMkLst>
            <pc:docMk/>
            <pc:sldMk cId="3220305831" sldId="266"/>
            <ac:picMk id="1026" creationId="{E01DF619-1963-56C4-132F-DB4831755D1D}"/>
          </ac:picMkLst>
        </pc:picChg>
        <pc:picChg chg="add mod ord">
          <ac:chgData name="Haugstvedt, Vegard" userId="a806afcc-95d7-4632-9abf-ee9d42fde50c" providerId="ADAL" clId="{E107DA00-08FB-8849-A30D-88AB7C77A128}" dt="2024-03-14T11:17:57.374" v="7116" actId="26606"/>
          <ac:picMkLst>
            <pc:docMk/>
            <pc:sldMk cId="3220305831" sldId="266"/>
            <ac:picMk id="1028" creationId="{D7CFA332-0BCF-8ADB-CFEB-C3DA9250B054}"/>
          </ac:picMkLst>
        </pc:picChg>
      </pc:sldChg>
      <pc:sldChg chg="addSp delSp modSp new mod setBg modAnim">
        <pc:chgData name="Haugstvedt, Vegard" userId="a806afcc-95d7-4632-9abf-ee9d42fde50c" providerId="ADAL" clId="{E107DA00-08FB-8849-A30D-88AB7C77A128}" dt="2024-03-14T14:31:21.401" v="9872"/>
        <pc:sldMkLst>
          <pc:docMk/>
          <pc:sldMk cId="3324763592" sldId="267"/>
        </pc:sldMkLst>
        <pc:spChg chg="mod">
          <ac:chgData name="Haugstvedt, Vegard" userId="a806afcc-95d7-4632-9abf-ee9d42fde50c" providerId="ADAL" clId="{E107DA00-08FB-8849-A30D-88AB7C77A128}" dt="2024-03-14T13:22:50.408" v="8324" actId="26606"/>
          <ac:spMkLst>
            <pc:docMk/>
            <pc:sldMk cId="3324763592" sldId="267"/>
            <ac:spMk id="2" creationId="{7CE4E1AD-7284-81F0-8BB2-717E1C0F8AD2}"/>
          </ac:spMkLst>
        </pc:spChg>
        <pc:spChg chg="add del mod">
          <ac:chgData name="Haugstvedt, Vegard" userId="a806afcc-95d7-4632-9abf-ee9d42fde50c" providerId="ADAL" clId="{E107DA00-08FB-8849-A30D-88AB7C77A128}" dt="2024-03-14T13:22:50.408" v="8324" actId="26606"/>
          <ac:spMkLst>
            <pc:docMk/>
            <pc:sldMk cId="3324763592" sldId="267"/>
            <ac:spMk id="3" creationId="{E4F13843-49D7-D0C6-32FD-13657804392F}"/>
          </ac:spMkLst>
        </pc:spChg>
        <pc:spChg chg="add">
          <ac:chgData name="Haugstvedt, Vegard" userId="a806afcc-95d7-4632-9abf-ee9d42fde50c" providerId="ADAL" clId="{E107DA00-08FB-8849-A30D-88AB7C77A128}" dt="2024-03-14T13:22:50.408" v="8324" actId="26606"/>
          <ac:spMkLst>
            <pc:docMk/>
            <pc:sldMk cId="3324763592" sldId="267"/>
            <ac:spMk id="7" creationId="{2659FDB4-FCBE-4A89-B46D-43D4FA54464D}"/>
          </ac:spMkLst>
        </pc:spChg>
        <pc:spChg chg="add del">
          <ac:chgData name="Haugstvedt, Vegard" userId="a806afcc-95d7-4632-9abf-ee9d42fde50c" providerId="ADAL" clId="{E107DA00-08FB-8849-A30D-88AB7C77A128}" dt="2024-03-14T09:50:34.602" v="3778" actId="26606"/>
          <ac:spMkLst>
            <pc:docMk/>
            <pc:sldMk cId="3324763592" sldId="267"/>
            <ac:spMk id="9" creationId="{BACC6370-2D7E-4714-9D71-7542949D7D5D}"/>
          </ac:spMkLst>
        </pc:spChg>
        <pc:spChg chg="add del">
          <ac:chgData name="Haugstvedt, Vegard" userId="a806afcc-95d7-4632-9abf-ee9d42fde50c" providerId="ADAL" clId="{E107DA00-08FB-8849-A30D-88AB7C77A128}" dt="2024-03-14T09:50:34.602" v="3778" actId="26606"/>
          <ac:spMkLst>
            <pc:docMk/>
            <pc:sldMk cId="3324763592" sldId="267"/>
            <ac:spMk id="11" creationId="{F68B3F68-107C-434F-AA38-110D5EA91B85}"/>
          </ac:spMkLst>
        </pc:spChg>
        <pc:spChg chg="add del">
          <ac:chgData name="Haugstvedt, Vegard" userId="a806afcc-95d7-4632-9abf-ee9d42fde50c" providerId="ADAL" clId="{E107DA00-08FB-8849-A30D-88AB7C77A128}" dt="2024-03-14T09:50:34.602" v="3778" actId="26606"/>
          <ac:spMkLst>
            <pc:docMk/>
            <pc:sldMk cId="3324763592" sldId="267"/>
            <ac:spMk id="13" creationId="{AAD0DBB9-1A4B-4391-81D4-CB19F9AB918A}"/>
          </ac:spMkLst>
        </pc:spChg>
        <pc:spChg chg="add del">
          <ac:chgData name="Haugstvedt, Vegard" userId="a806afcc-95d7-4632-9abf-ee9d42fde50c" providerId="ADAL" clId="{E107DA00-08FB-8849-A30D-88AB7C77A128}" dt="2024-03-14T09:50:34.602" v="3778" actId="26606"/>
          <ac:spMkLst>
            <pc:docMk/>
            <pc:sldMk cId="3324763592" sldId="267"/>
            <ac:spMk id="15" creationId="{063BBA22-50EA-4C4D-BE05-F1CE4E63AA56}"/>
          </ac:spMkLst>
        </pc:spChg>
        <pc:graphicFrameChg chg="add del">
          <ac:chgData name="Haugstvedt, Vegard" userId="a806afcc-95d7-4632-9abf-ee9d42fde50c" providerId="ADAL" clId="{E107DA00-08FB-8849-A30D-88AB7C77A128}" dt="2024-03-14T09:50:34.602" v="3778" actId="26606"/>
          <ac:graphicFrameMkLst>
            <pc:docMk/>
            <pc:sldMk cId="3324763592" sldId="267"/>
            <ac:graphicFrameMk id="5" creationId="{DC4B2E0B-FF70-B2D4-9BDA-B8E303144F09}"/>
          </ac:graphicFrameMkLst>
        </pc:graphicFrameChg>
        <pc:graphicFrameChg chg="add del">
          <ac:chgData name="Haugstvedt, Vegard" userId="a806afcc-95d7-4632-9abf-ee9d42fde50c" providerId="ADAL" clId="{E107DA00-08FB-8849-A30D-88AB7C77A128}" dt="2024-03-14T11:17:29.862" v="7106" actId="26606"/>
          <ac:graphicFrameMkLst>
            <pc:docMk/>
            <pc:sldMk cId="3324763592" sldId="267"/>
            <ac:graphicFrameMk id="6" creationId="{1CB0E0AC-2A09-B528-2D34-C986D3327734}"/>
          </ac:graphicFrameMkLst>
        </pc:graphicFrameChg>
        <pc:graphicFrameChg chg="add">
          <ac:chgData name="Haugstvedt, Vegard" userId="a806afcc-95d7-4632-9abf-ee9d42fde50c" providerId="ADAL" clId="{E107DA00-08FB-8849-A30D-88AB7C77A128}" dt="2024-03-14T13:22:50.408" v="8324" actId="26606"/>
          <ac:graphicFrameMkLst>
            <pc:docMk/>
            <pc:sldMk cId="3324763592" sldId="267"/>
            <ac:graphicFrameMk id="10" creationId="{9F09D4E2-E452-D880-501C-D00B474B5481}"/>
          </ac:graphicFrameMkLst>
        </pc:graphicFrameChg>
        <pc:cxnChg chg="add">
          <ac:chgData name="Haugstvedt, Vegard" userId="a806afcc-95d7-4632-9abf-ee9d42fde50c" providerId="ADAL" clId="{E107DA00-08FB-8849-A30D-88AB7C77A128}" dt="2024-03-14T13:22:50.408" v="8324" actId="26606"/>
          <ac:cxnSpMkLst>
            <pc:docMk/>
            <pc:sldMk cId="3324763592" sldId="267"/>
            <ac:cxnSpMk id="8" creationId="{C8F51B3F-8331-4E4A-AE96-D47B1006EEAD}"/>
          </ac:cxnSpMkLst>
        </pc:cxnChg>
      </pc:sldChg>
      <pc:sldChg chg="addSp delSp modSp new mod setBg modAnim">
        <pc:chgData name="Haugstvedt, Vegard" userId="a806afcc-95d7-4632-9abf-ee9d42fde50c" providerId="ADAL" clId="{E107DA00-08FB-8849-A30D-88AB7C77A128}" dt="2024-03-14T14:30:08.569" v="9863"/>
        <pc:sldMkLst>
          <pc:docMk/>
          <pc:sldMk cId="609964771" sldId="268"/>
        </pc:sldMkLst>
        <pc:spChg chg="mod">
          <ac:chgData name="Haugstvedt, Vegard" userId="a806afcc-95d7-4632-9abf-ee9d42fde50c" providerId="ADAL" clId="{E107DA00-08FB-8849-A30D-88AB7C77A128}" dt="2024-03-14T14:07:40.840" v="9395" actId="26606"/>
          <ac:spMkLst>
            <pc:docMk/>
            <pc:sldMk cId="609964771" sldId="268"/>
            <ac:spMk id="2" creationId="{9CA2F37E-A4AA-2BDE-7192-7DC794D08134}"/>
          </ac:spMkLst>
        </pc:spChg>
        <pc:spChg chg="add del mod">
          <ac:chgData name="Haugstvedt, Vegard" userId="a806afcc-95d7-4632-9abf-ee9d42fde50c" providerId="ADAL" clId="{E107DA00-08FB-8849-A30D-88AB7C77A128}" dt="2024-03-14T14:07:40.840" v="9395" actId="26606"/>
          <ac:spMkLst>
            <pc:docMk/>
            <pc:sldMk cId="609964771" sldId="268"/>
            <ac:spMk id="3" creationId="{70198E89-9525-7AF7-936C-C7E4CF31956C}"/>
          </ac:spMkLst>
        </pc:spChg>
        <pc:spChg chg="add del">
          <ac:chgData name="Haugstvedt, Vegard" userId="a806afcc-95d7-4632-9abf-ee9d42fde50c" providerId="ADAL" clId="{E107DA00-08FB-8849-A30D-88AB7C77A128}" dt="2024-03-14T14:07:36.846" v="9392" actId="26606"/>
          <ac:spMkLst>
            <pc:docMk/>
            <pc:sldMk cId="609964771" sldId="268"/>
            <ac:spMk id="8" creationId="{C9A36457-A5F4-4103-A443-02581C09185B}"/>
          </ac:spMkLst>
        </pc:spChg>
        <pc:spChg chg="add del">
          <ac:chgData name="Haugstvedt, Vegard" userId="a806afcc-95d7-4632-9abf-ee9d42fde50c" providerId="ADAL" clId="{E107DA00-08FB-8849-A30D-88AB7C77A128}" dt="2024-03-14T14:07:24.970" v="9386" actId="26606"/>
          <ac:spMkLst>
            <pc:docMk/>
            <pc:sldMk cId="609964771" sldId="268"/>
            <ac:spMk id="9" creationId="{C05CBC3C-2E5A-4839-8B9B-2E5A6ADF0F58}"/>
          </ac:spMkLst>
        </pc:spChg>
        <pc:spChg chg="add del">
          <ac:chgData name="Haugstvedt, Vegard" userId="a806afcc-95d7-4632-9abf-ee9d42fde50c" providerId="ADAL" clId="{E107DA00-08FB-8849-A30D-88AB7C77A128}" dt="2024-03-14T14:07:27.323" v="9390" actId="26606"/>
          <ac:spMkLst>
            <pc:docMk/>
            <pc:sldMk cId="609964771" sldId="268"/>
            <ac:spMk id="10" creationId="{60E9A6ED-B880-44EA-8D60-C9D3C82CCBD2}"/>
          </ac:spMkLst>
        </pc:spChg>
        <pc:spChg chg="add del">
          <ac:chgData name="Haugstvedt, Vegard" userId="a806afcc-95d7-4632-9abf-ee9d42fde50c" providerId="ADAL" clId="{E107DA00-08FB-8849-A30D-88AB7C77A128}" dt="2024-03-14T14:07:24.970" v="9386" actId="26606"/>
          <ac:spMkLst>
            <pc:docMk/>
            <pc:sldMk cId="609964771" sldId="268"/>
            <ac:spMk id="11" creationId="{DB5B423A-57CC-4C58-AA26-8E2E862B03A0}"/>
          </ac:spMkLst>
        </pc:spChg>
        <pc:spChg chg="add del">
          <ac:chgData name="Haugstvedt, Vegard" userId="a806afcc-95d7-4632-9abf-ee9d42fde50c" providerId="ADAL" clId="{E107DA00-08FB-8849-A30D-88AB7C77A128}" dt="2024-03-14T14:07:36.846" v="9392" actId="26606"/>
          <ac:spMkLst>
            <pc:docMk/>
            <pc:sldMk cId="609964771" sldId="268"/>
            <ac:spMk id="12" creationId="{142DCE2C-2863-46FA-9BE7-24365A24D9BA}"/>
          </ac:spMkLst>
        </pc:spChg>
        <pc:spChg chg="add del">
          <ac:chgData name="Haugstvedt, Vegard" userId="a806afcc-95d7-4632-9abf-ee9d42fde50c" providerId="ADAL" clId="{E107DA00-08FB-8849-A30D-88AB7C77A128}" dt="2024-03-14T14:07:26.121" v="9388" actId="26606"/>
          <ac:spMkLst>
            <pc:docMk/>
            <pc:sldMk cId="609964771" sldId="268"/>
            <ac:spMk id="13" creationId="{3847E18C-932D-4C95-AABA-FEC7C9499AD7}"/>
          </ac:spMkLst>
        </pc:spChg>
        <pc:spChg chg="add del">
          <ac:chgData name="Haugstvedt, Vegard" userId="a806afcc-95d7-4632-9abf-ee9d42fde50c" providerId="ADAL" clId="{E107DA00-08FB-8849-A30D-88AB7C77A128}" dt="2024-03-14T14:07:26.121" v="9388" actId="26606"/>
          <ac:spMkLst>
            <pc:docMk/>
            <pc:sldMk cId="609964771" sldId="268"/>
            <ac:spMk id="14" creationId="{BACC6370-2D7E-4714-9D71-7542949D7D5D}"/>
          </ac:spMkLst>
        </pc:spChg>
        <pc:spChg chg="add del">
          <ac:chgData name="Haugstvedt, Vegard" userId="a806afcc-95d7-4632-9abf-ee9d42fde50c" providerId="ADAL" clId="{E107DA00-08FB-8849-A30D-88AB7C77A128}" dt="2024-03-14T14:07:26.121" v="9388" actId="26606"/>
          <ac:spMkLst>
            <pc:docMk/>
            <pc:sldMk cId="609964771" sldId="268"/>
            <ac:spMk id="15" creationId="{3150CB11-0C61-439E-910F-5787759E72A0}"/>
          </ac:spMkLst>
        </pc:spChg>
        <pc:spChg chg="add del">
          <ac:chgData name="Haugstvedt, Vegard" userId="a806afcc-95d7-4632-9abf-ee9d42fde50c" providerId="ADAL" clId="{E107DA00-08FB-8849-A30D-88AB7C77A128}" dt="2024-03-14T14:07:26.121" v="9388" actId="26606"/>
          <ac:spMkLst>
            <pc:docMk/>
            <pc:sldMk cId="609964771" sldId="268"/>
            <ac:spMk id="16" creationId="{256B2C21-A230-48C0-8DF1-C46611373C44}"/>
          </ac:spMkLst>
        </pc:spChg>
        <pc:spChg chg="add del">
          <ac:chgData name="Haugstvedt, Vegard" userId="a806afcc-95d7-4632-9abf-ee9d42fde50c" providerId="ADAL" clId="{E107DA00-08FB-8849-A30D-88AB7C77A128}" dt="2024-03-14T14:07:26.121" v="9388" actId="26606"/>
          <ac:spMkLst>
            <pc:docMk/>
            <pc:sldMk cId="609964771" sldId="268"/>
            <ac:spMk id="17" creationId="{43F8A58B-5155-44CE-A5FF-7647B47D0A7A}"/>
          </ac:spMkLst>
        </pc:spChg>
        <pc:spChg chg="add del">
          <ac:chgData name="Haugstvedt, Vegard" userId="a806afcc-95d7-4632-9abf-ee9d42fde50c" providerId="ADAL" clId="{E107DA00-08FB-8849-A30D-88AB7C77A128}" dt="2024-03-14T14:07:26.121" v="9388" actId="26606"/>
          <ac:spMkLst>
            <pc:docMk/>
            <pc:sldMk cId="609964771" sldId="268"/>
            <ac:spMk id="19" creationId="{443F2ACA-E6D6-4028-82DD-F03C262D5DE6}"/>
          </ac:spMkLst>
        </pc:spChg>
        <pc:spChg chg="add del">
          <ac:chgData name="Haugstvedt, Vegard" userId="a806afcc-95d7-4632-9abf-ee9d42fde50c" providerId="ADAL" clId="{E107DA00-08FB-8849-A30D-88AB7C77A128}" dt="2024-03-14T14:07:36.846" v="9392" actId="26606"/>
          <ac:spMkLst>
            <pc:docMk/>
            <pc:sldMk cId="609964771" sldId="268"/>
            <ac:spMk id="23" creationId="{DC5FB7E8-B636-40FA-BE8D-48145C0F5C57}"/>
          </ac:spMkLst>
        </pc:spChg>
        <pc:spChg chg="add del">
          <ac:chgData name="Haugstvedt, Vegard" userId="a806afcc-95d7-4632-9abf-ee9d42fde50c" providerId="ADAL" clId="{E107DA00-08FB-8849-A30D-88AB7C77A128}" dt="2024-03-14T14:07:36.846" v="9392" actId="26606"/>
          <ac:spMkLst>
            <pc:docMk/>
            <pc:sldMk cId="609964771" sldId="268"/>
            <ac:spMk id="24" creationId="{70198E89-9525-7AF7-936C-C7E4CF31956C}"/>
          </ac:spMkLst>
        </pc:spChg>
        <pc:spChg chg="add del">
          <ac:chgData name="Haugstvedt, Vegard" userId="a806afcc-95d7-4632-9abf-ee9d42fde50c" providerId="ADAL" clId="{E107DA00-08FB-8849-A30D-88AB7C77A128}" dt="2024-03-14T14:07:40.800" v="9394" actId="26606"/>
          <ac:spMkLst>
            <pc:docMk/>
            <pc:sldMk cId="609964771" sldId="268"/>
            <ac:spMk id="26" creationId="{345A976A-8DE3-4B67-B94B-2044FDD12899}"/>
          </ac:spMkLst>
        </pc:spChg>
        <pc:spChg chg="add del">
          <ac:chgData name="Haugstvedt, Vegard" userId="a806afcc-95d7-4632-9abf-ee9d42fde50c" providerId="ADAL" clId="{E107DA00-08FB-8849-A30D-88AB7C77A128}" dt="2024-03-14T14:07:40.800" v="9394" actId="26606"/>
          <ac:spMkLst>
            <pc:docMk/>
            <pc:sldMk cId="609964771" sldId="268"/>
            <ac:spMk id="27" creationId="{6EAAA1B9-2DDB-49C9-A037-A523D2F13C15}"/>
          </ac:spMkLst>
        </pc:spChg>
        <pc:spChg chg="add">
          <ac:chgData name="Haugstvedt, Vegard" userId="a806afcc-95d7-4632-9abf-ee9d42fde50c" providerId="ADAL" clId="{E107DA00-08FB-8849-A30D-88AB7C77A128}" dt="2024-03-14T14:07:40.840" v="9395" actId="26606"/>
          <ac:spMkLst>
            <pc:docMk/>
            <pc:sldMk cId="609964771" sldId="268"/>
            <ac:spMk id="38" creationId="{C05CBC3C-2E5A-4839-8B9B-2E5A6ADF0F58}"/>
          </ac:spMkLst>
        </pc:spChg>
        <pc:spChg chg="add">
          <ac:chgData name="Haugstvedt, Vegard" userId="a806afcc-95d7-4632-9abf-ee9d42fde50c" providerId="ADAL" clId="{E107DA00-08FB-8849-A30D-88AB7C77A128}" dt="2024-03-14T14:07:40.840" v="9395" actId="26606"/>
          <ac:spMkLst>
            <pc:docMk/>
            <pc:sldMk cId="609964771" sldId="268"/>
            <ac:spMk id="39" creationId="{DB5B423A-57CC-4C58-AA26-8E2E862B03A0}"/>
          </ac:spMkLst>
        </pc:spChg>
        <pc:grpChg chg="add del">
          <ac:chgData name="Haugstvedt, Vegard" userId="a806afcc-95d7-4632-9abf-ee9d42fde50c" providerId="ADAL" clId="{E107DA00-08FB-8849-A30D-88AB7C77A128}" dt="2024-03-14T14:07:40.800" v="9394" actId="26606"/>
          <ac:grpSpMkLst>
            <pc:docMk/>
            <pc:sldMk cId="609964771" sldId="268"/>
            <ac:grpSpMk id="28" creationId="{B441F8D5-EBCE-4FB9-91A9-3425971C1F99}"/>
          </ac:grpSpMkLst>
        </pc:grpChg>
        <pc:grpChg chg="add del">
          <ac:chgData name="Haugstvedt, Vegard" userId="a806afcc-95d7-4632-9abf-ee9d42fde50c" providerId="ADAL" clId="{E107DA00-08FB-8849-A30D-88AB7C77A128}" dt="2024-03-14T14:07:40.800" v="9394" actId="26606"/>
          <ac:grpSpMkLst>
            <pc:docMk/>
            <pc:sldMk cId="609964771" sldId="268"/>
            <ac:grpSpMk id="33" creationId="{08701F99-7E4C-4B92-A4B5-307CDFB7A4DE}"/>
          </ac:grpSpMkLst>
        </pc:grpChg>
        <pc:graphicFrameChg chg="add del">
          <ac:chgData name="Haugstvedt, Vegard" userId="a806afcc-95d7-4632-9abf-ee9d42fde50c" providerId="ADAL" clId="{E107DA00-08FB-8849-A30D-88AB7C77A128}" dt="2024-03-14T14:07:13.549" v="9384" actId="26606"/>
          <ac:graphicFrameMkLst>
            <pc:docMk/>
            <pc:sldMk cId="609964771" sldId="268"/>
            <ac:graphicFrameMk id="5" creationId="{DB560555-407D-6730-6F73-8A242147AAC6}"/>
          </ac:graphicFrameMkLst>
        </pc:graphicFrameChg>
        <pc:graphicFrameChg chg="add del">
          <ac:chgData name="Haugstvedt, Vegard" userId="a806afcc-95d7-4632-9abf-ee9d42fde50c" providerId="ADAL" clId="{E107DA00-08FB-8849-A30D-88AB7C77A128}" dt="2024-03-14T14:07:24.970" v="9386" actId="26606"/>
          <ac:graphicFrameMkLst>
            <pc:docMk/>
            <pc:sldMk cId="609964771" sldId="268"/>
            <ac:graphicFrameMk id="7" creationId="{B5180C83-B5BE-6DEF-3559-14F4A07786BD}"/>
          </ac:graphicFrameMkLst>
        </pc:graphicFrameChg>
        <pc:graphicFrameChg chg="add del">
          <ac:chgData name="Haugstvedt, Vegard" userId="a806afcc-95d7-4632-9abf-ee9d42fde50c" providerId="ADAL" clId="{E107DA00-08FB-8849-A30D-88AB7C77A128}" dt="2024-03-14T14:07:26.121" v="9388" actId="26606"/>
          <ac:graphicFrameMkLst>
            <pc:docMk/>
            <pc:sldMk cId="609964771" sldId="268"/>
            <ac:graphicFrameMk id="18" creationId="{CDACF58B-BE75-D82F-365E-5ECC1C6669D3}"/>
          </ac:graphicFrameMkLst>
        </pc:graphicFrameChg>
        <pc:graphicFrameChg chg="add del">
          <ac:chgData name="Haugstvedt, Vegard" userId="a806afcc-95d7-4632-9abf-ee9d42fde50c" providerId="ADAL" clId="{E107DA00-08FB-8849-A30D-88AB7C77A128}" dt="2024-03-14T14:07:27.323" v="9390" actId="26606"/>
          <ac:graphicFrameMkLst>
            <pc:docMk/>
            <pc:sldMk cId="609964771" sldId="268"/>
            <ac:graphicFrameMk id="21" creationId="{70CB204B-C786-7F51-727F-AB5F02E8AB87}"/>
          </ac:graphicFrameMkLst>
        </pc:graphicFrameChg>
        <pc:graphicFrameChg chg="add del">
          <ac:chgData name="Haugstvedt, Vegard" userId="a806afcc-95d7-4632-9abf-ee9d42fde50c" providerId="ADAL" clId="{E107DA00-08FB-8849-A30D-88AB7C77A128}" dt="2024-03-14T14:07:40.800" v="9394" actId="26606"/>
          <ac:graphicFrameMkLst>
            <pc:docMk/>
            <pc:sldMk cId="609964771" sldId="268"/>
            <ac:graphicFrameMk id="36" creationId="{91BB3EB0-BD5A-D82D-597F-4EA3472CA0BC}"/>
          </ac:graphicFrameMkLst>
        </pc:graphicFrameChg>
        <pc:graphicFrameChg chg="add">
          <ac:chgData name="Haugstvedt, Vegard" userId="a806afcc-95d7-4632-9abf-ee9d42fde50c" providerId="ADAL" clId="{E107DA00-08FB-8849-A30D-88AB7C77A128}" dt="2024-03-14T14:07:40.840" v="9395" actId="26606"/>
          <ac:graphicFrameMkLst>
            <pc:docMk/>
            <pc:sldMk cId="609964771" sldId="268"/>
            <ac:graphicFrameMk id="40" creationId="{B5180C83-B5BE-6DEF-3559-14F4A07786BD}"/>
          </ac:graphicFrameMkLst>
        </pc:graphicFrameChg>
        <pc:picChg chg="add del">
          <ac:chgData name="Haugstvedt, Vegard" userId="a806afcc-95d7-4632-9abf-ee9d42fde50c" providerId="ADAL" clId="{E107DA00-08FB-8849-A30D-88AB7C77A128}" dt="2024-03-14T14:07:27.323" v="9390" actId="26606"/>
          <ac:picMkLst>
            <pc:docMk/>
            <pc:sldMk cId="609964771" sldId="268"/>
            <ac:picMk id="6" creationId="{39E998A0-7158-510F-7210-5DEABC6B424F}"/>
          </ac:picMkLst>
        </pc:picChg>
      </pc:sldChg>
      <pc:sldChg chg="addSp delSp modSp new mod modAnim">
        <pc:chgData name="Haugstvedt, Vegard" userId="a806afcc-95d7-4632-9abf-ee9d42fde50c" providerId="ADAL" clId="{E107DA00-08FB-8849-A30D-88AB7C77A128}" dt="2024-03-14T14:29:08.268" v="9857"/>
        <pc:sldMkLst>
          <pc:docMk/>
          <pc:sldMk cId="73758218" sldId="269"/>
        </pc:sldMkLst>
        <pc:spChg chg="mod">
          <ac:chgData name="Haugstvedt, Vegard" userId="a806afcc-95d7-4632-9abf-ee9d42fde50c" providerId="ADAL" clId="{E107DA00-08FB-8849-A30D-88AB7C77A128}" dt="2024-03-14T09:56:39.508" v="4157" actId="20577"/>
          <ac:spMkLst>
            <pc:docMk/>
            <pc:sldMk cId="73758218" sldId="269"/>
            <ac:spMk id="2" creationId="{8C32FA5E-5ADD-CBA5-261A-718256C0C54F}"/>
          </ac:spMkLst>
        </pc:spChg>
        <pc:spChg chg="add del mod">
          <ac:chgData name="Haugstvedt, Vegard" userId="a806afcc-95d7-4632-9abf-ee9d42fde50c" providerId="ADAL" clId="{E107DA00-08FB-8849-A30D-88AB7C77A128}" dt="2024-03-14T13:34:36.291" v="8356" actId="26606"/>
          <ac:spMkLst>
            <pc:docMk/>
            <pc:sldMk cId="73758218" sldId="269"/>
            <ac:spMk id="3" creationId="{224B4AC8-61E5-B354-7D88-B2CB99048461}"/>
          </ac:spMkLst>
        </pc:spChg>
        <pc:graphicFrameChg chg="add del">
          <ac:chgData name="Haugstvedt, Vegard" userId="a806afcc-95d7-4632-9abf-ee9d42fde50c" providerId="ADAL" clId="{E107DA00-08FB-8849-A30D-88AB7C77A128}" dt="2024-03-14T11:15:28.456" v="7085" actId="26606"/>
          <ac:graphicFrameMkLst>
            <pc:docMk/>
            <pc:sldMk cId="73758218" sldId="269"/>
            <ac:graphicFrameMk id="5" creationId="{BA8A30C5-AE72-EF7B-2836-B5B219C6929C}"/>
          </ac:graphicFrameMkLst>
        </pc:graphicFrameChg>
        <pc:graphicFrameChg chg="add">
          <ac:chgData name="Haugstvedt, Vegard" userId="a806afcc-95d7-4632-9abf-ee9d42fde50c" providerId="ADAL" clId="{E107DA00-08FB-8849-A30D-88AB7C77A128}" dt="2024-03-14T13:34:36.291" v="8356" actId="26606"/>
          <ac:graphicFrameMkLst>
            <pc:docMk/>
            <pc:sldMk cId="73758218" sldId="269"/>
            <ac:graphicFrameMk id="6" creationId="{57523D64-5038-9F95-E60C-2C19AF1F88E6}"/>
          </ac:graphicFrameMkLst>
        </pc:graphicFrameChg>
      </pc:sldChg>
      <pc:sldChg chg="addSp delSp modSp new mod setBg modAnim modNotesTx">
        <pc:chgData name="Haugstvedt, Vegard" userId="a806afcc-95d7-4632-9abf-ee9d42fde50c" providerId="ADAL" clId="{E107DA00-08FB-8849-A30D-88AB7C77A128}" dt="2024-03-14T14:29:00.188" v="9855"/>
        <pc:sldMkLst>
          <pc:docMk/>
          <pc:sldMk cId="3900273384" sldId="270"/>
        </pc:sldMkLst>
        <pc:spChg chg="mod">
          <ac:chgData name="Haugstvedt, Vegard" userId="a806afcc-95d7-4632-9abf-ee9d42fde50c" providerId="ADAL" clId="{E107DA00-08FB-8849-A30D-88AB7C77A128}" dt="2024-03-14T14:13:32.177" v="9579" actId="120"/>
          <ac:spMkLst>
            <pc:docMk/>
            <pc:sldMk cId="3900273384" sldId="270"/>
            <ac:spMk id="2" creationId="{7B4D580D-DF0C-DE7E-4DED-00CC8D733516}"/>
          </ac:spMkLst>
        </pc:spChg>
        <pc:spChg chg="add del mod">
          <ac:chgData name="Haugstvedt, Vegard" userId="a806afcc-95d7-4632-9abf-ee9d42fde50c" providerId="ADAL" clId="{E107DA00-08FB-8849-A30D-88AB7C77A128}" dt="2024-03-14T11:14:15.462" v="7079" actId="26606"/>
          <ac:spMkLst>
            <pc:docMk/>
            <pc:sldMk cId="3900273384" sldId="270"/>
            <ac:spMk id="3" creationId="{30D1D669-F86B-EA66-C657-DB146860D79A}"/>
          </ac:spMkLst>
        </pc:spChg>
        <pc:spChg chg="add">
          <ac:chgData name="Haugstvedt, Vegard" userId="a806afcc-95d7-4632-9abf-ee9d42fde50c" providerId="ADAL" clId="{E107DA00-08FB-8849-A30D-88AB7C77A128}" dt="2024-03-14T14:13:27.333" v="9578" actId="26606"/>
          <ac:spMkLst>
            <pc:docMk/>
            <pc:sldMk cId="3900273384" sldId="270"/>
            <ac:spMk id="8" creationId="{955A2079-FA98-4876-80F0-72364A7D2EA4}"/>
          </ac:spMkLst>
        </pc:spChg>
        <pc:spChg chg="add del">
          <ac:chgData name="Haugstvedt, Vegard" userId="a806afcc-95d7-4632-9abf-ee9d42fde50c" providerId="ADAL" clId="{E107DA00-08FB-8849-A30D-88AB7C77A128}" dt="2024-03-14T11:14:04.462" v="7078" actId="26606"/>
          <ac:spMkLst>
            <pc:docMk/>
            <pc:sldMk cId="3900273384" sldId="270"/>
            <ac:spMk id="9" creationId="{BACC6370-2D7E-4714-9D71-7542949D7D5D}"/>
          </ac:spMkLst>
        </pc:spChg>
        <pc:spChg chg="add del">
          <ac:chgData name="Haugstvedt, Vegard" userId="a806afcc-95d7-4632-9abf-ee9d42fde50c" providerId="ADAL" clId="{E107DA00-08FB-8849-A30D-88AB7C77A128}" dt="2024-03-14T11:14:04.462" v="7078" actId="26606"/>
          <ac:spMkLst>
            <pc:docMk/>
            <pc:sldMk cId="3900273384" sldId="270"/>
            <ac:spMk id="11" creationId="{F68B3F68-107C-434F-AA38-110D5EA91B85}"/>
          </ac:spMkLst>
        </pc:spChg>
        <pc:spChg chg="add del">
          <ac:chgData name="Haugstvedt, Vegard" userId="a806afcc-95d7-4632-9abf-ee9d42fde50c" providerId="ADAL" clId="{E107DA00-08FB-8849-A30D-88AB7C77A128}" dt="2024-03-14T11:14:04.462" v="7078" actId="26606"/>
          <ac:spMkLst>
            <pc:docMk/>
            <pc:sldMk cId="3900273384" sldId="270"/>
            <ac:spMk id="13" creationId="{AAD0DBB9-1A4B-4391-81D4-CB19F9AB918A}"/>
          </ac:spMkLst>
        </pc:spChg>
        <pc:spChg chg="add del">
          <ac:chgData name="Haugstvedt, Vegard" userId="a806afcc-95d7-4632-9abf-ee9d42fde50c" providerId="ADAL" clId="{E107DA00-08FB-8849-A30D-88AB7C77A128}" dt="2024-03-14T11:14:04.462" v="7078" actId="26606"/>
          <ac:spMkLst>
            <pc:docMk/>
            <pc:sldMk cId="3900273384" sldId="270"/>
            <ac:spMk id="15" creationId="{063BBA22-50EA-4C4D-BE05-F1CE4E63AA56}"/>
          </ac:spMkLst>
        </pc:spChg>
        <pc:graphicFrameChg chg="add del">
          <ac:chgData name="Haugstvedt, Vegard" userId="a806afcc-95d7-4632-9abf-ee9d42fde50c" providerId="ADAL" clId="{E107DA00-08FB-8849-A30D-88AB7C77A128}" dt="2024-03-14T11:14:04.462" v="7078" actId="26606"/>
          <ac:graphicFrameMkLst>
            <pc:docMk/>
            <pc:sldMk cId="3900273384" sldId="270"/>
            <ac:graphicFrameMk id="5" creationId="{A3DD0FD1-7CF2-E77D-A95E-D54A5A7D93B7}"/>
          </ac:graphicFrameMkLst>
        </pc:graphicFrameChg>
        <pc:graphicFrameChg chg="add mod modGraphic">
          <ac:chgData name="Haugstvedt, Vegard" userId="a806afcc-95d7-4632-9abf-ee9d42fde50c" providerId="ADAL" clId="{E107DA00-08FB-8849-A30D-88AB7C77A128}" dt="2024-03-14T14:28:42.309" v="9853" actId="20577"/>
          <ac:graphicFrameMkLst>
            <pc:docMk/>
            <pc:sldMk cId="3900273384" sldId="270"/>
            <ac:graphicFrameMk id="6" creationId="{7AFC6210-696C-6411-9D2D-A5B1658E9289}"/>
          </ac:graphicFrameMkLst>
        </pc:graphicFrameChg>
      </pc:sldChg>
      <pc:sldChg chg="addSp delSp modSp new mod setBg modAnim">
        <pc:chgData name="Haugstvedt, Vegard" userId="a806afcc-95d7-4632-9abf-ee9d42fde50c" providerId="ADAL" clId="{E107DA00-08FB-8849-A30D-88AB7C77A128}" dt="2024-03-14T14:30:48.515" v="9869"/>
        <pc:sldMkLst>
          <pc:docMk/>
          <pc:sldMk cId="731466521" sldId="271"/>
        </pc:sldMkLst>
        <pc:spChg chg="mod">
          <ac:chgData name="Haugstvedt, Vegard" userId="a806afcc-95d7-4632-9abf-ee9d42fde50c" providerId="ADAL" clId="{E107DA00-08FB-8849-A30D-88AB7C77A128}" dt="2024-03-14T13:25:00.930" v="8329" actId="26606"/>
          <ac:spMkLst>
            <pc:docMk/>
            <pc:sldMk cId="731466521" sldId="271"/>
            <ac:spMk id="2" creationId="{35146C6F-0B2A-F8F6-5AA4-0A72FE0CAC30}"/>
          </ac:spMkLst>
        </pc:spChg>
        <pc:spChg chg="del mod">
          <ac:chgData name="Haugstvedt, Vegard" userId="a806afcc-95d7-4632-9abf-ee9d42fde50c" providerId="ADAL" clId="{E107DA00-08FB-8849-A30D-88AB7C77A128}" dt="2024-03-14T13:25:00.930" v="8329" actId="26606"/>
          <ac:spMkLst>
            <pc:docMk/>
            <pc:sldMk cId="731466521" sldId="271"/>
            <ac:spMk id="3" creationId="{936B4448-E3BF-A304-7688-D0375162FAFF}"/>
          </ac:spMkLst>
        </pc:spChg>
        <pc:spChg chg="add">
          <ac:chgData name="Haugstvedt, Vegard" userId="a806afcc-95d7-4632-9abf-ee9d42fde50c" providerId="ADAL" clId="{E107DA00-08FB-8849-A30D-88AB7C77A128}" dt="2024-03-14T13:25:00.930" v="8329" actId="26606"/>
          <ac:spMkLst>
            <pc:docMk/>
            <pc:sldMk cId="731466521" sldId="271"/>
            <ac:spMk id="9" creationId="{2659FDB4-FCBE-4A89-B46D-43D4FA54464D}"/>
          </ac:spMkLst>
        </pc:spChg>
        <pc:graphicFrameChg chg="add">
          <ac:chgData name="Haugstvedt, Vegard" userId="a806afcc-95d7-4632-9abf-ee9d42fde50c" providerId="ADAL" clId="{E107DA00-08FB-8849-A30D-88AB7C77A128}" dt="2024-03-14T13:25:00.930" v="8329" actId="26606"/>
          <ac:graphicFrameMkLst>
            <pc:docMk/>
            <pc:sldMk cId="731466521" sldId="271"/>
            <ac:graphicFrameMk id="5" creationId="{AA7664A9-48EF-972E-6227-F8B52C750D62}"/>
          </ac:graphicFrameMkLst>
        </pc:graphicFrameChg>
        <pc:cxnChg chg="add">
          <ac:chgData name="Haugstvedt, Vegard" userId="a806afcc-95d7-4632-9abf-ee9d42fde50c" providerId="ADAL" clId="{E107DA00-08FB-8849-A30D-88AB7C77A128}" dt="2024-03-14T13:25:00.930" v="8329" actId="26606"/>
          <ac:cxnSpMkLst>
            <pc:docMk/>
            <pc:sldMk cId="731466521" sldId="271"/>
            <ac:cxnSpMk id="11" creationId="{C8F51B3F-8331-4E4A-AE96-D47B1006EEAD}"/>
          </ac:cxnSpMkLst>
        </pc:cxnChg>
      </pc:sldChg>
      <pc:sldChg chg="modSp new del mod modNotesTx">
        <pc:chgData name="Haugstvedt, Vegard" userId="a806afcc-95d7-4632-9abf-ee9d42fde50c" providerId="ADAL" clId="{E107DA00-08FB-8849-A30D-88AB7C77A128}" dt="2024-03-14T10:39:01.713" v="5523" actId="2696"/>
        <pc:sldMkLst>
          <pc:docMk/>
          <pc:sldMk cId="4129223509" sldId="271"/>
        </pc:sldMkLst>
        <pc:spChg chg="mod">
          <ac:chgData name="Haugstvedt, Vegard" userId="a806afcc-95d7-4632-9abf-ee9d42fde50c" providerId="ADAL" clId="{E107DA00-08FB-8849-A30D-88AB7C77A128}" dt="2024-03-14T10:16:47.064" v="4436" actId="20577"/>
          <ac:spMkLst>
            <pc:docMk/>
            <pc:sldMk cId="4129223509" sldId="271"/>
            <ac:spMk id="2" creationId="{AD5C7CD3-704E-0502-20F8-0F1EAA8620B9}"/>
          </ac:spMkLst>
        </pc:spChg>
        <pc:spChg chg="mod">
          <ac:chgData name="Haugstvedt, Vegard" userId="a806afcc-95d7-4632-9abf-ee9d42fde50c" providerId="ADAL" clId="{E107DA00-08FB-8849-A30D-88AB7C77A128}" dt="2024-03-14T10:17:31.887" v="4517" actId="20577"/>
          <ac:spMkLst>
            <pc:docMk/>
            <pc:sldMk cId="4129223509" sldId="271"/>
            <ac:spMk id="3" creationId="{D7036AC9-1AFF-4524-5B6F-E56191BA1797}"/>
          </ac:spMkLst>
        </pc:spChg>
      </pc:sldChg>
      <pc:sldChg chg="modSp new del mod modNotesTx">
        <pc:chgData name="Haugstvedt, Vegard" userId="a806afcc-95d7-4632-9abf-ee9d42fde50c" providerId="ADAL" clId="{E107DA00-08FB-8849-A30D-88AB7C77A128}" dt="2024-03-14T10:27:55.679" v="4943" actId="2696"/>
        <pc:sldMkLst>
          <pc:docMk/>
          <pc:sldMk cId="49525325" sldId="272"/>
        </pc:sldMkLst>
        <pc:spChg chg="mod">
          <ac:chgData name="Haugstvedt, Vegard" userId="a806afcc-95d7-4632-9abf-ee9d42fde50c" providerId="ADAL" clId="{E107DA00-08FB-8849-A30D-88AB7C77A128}" dt="2024-03-14T10:27:32.098" v="4931" actId="313"/>
          <ac:spMkLst>
            <pc:docMk/>
            <pc:sldMk cId="49525325" sldId="272"/>
            <ac:spMk id="2" creationId="{7D453195-7F28-18A7-F685-84A5C00D52B3}"/>
          </ac:spMkLst>
        </pc:spChg>
        <pc:spChg chg="mod">
          <ac:chgData name="Haugstvedt, Vegard" userId="a806afcc-95d7-4632-9abf-ee9d42fde50c" providerId="ADAL" clId="{E107DA00-08FB-8849-A30D-88AB7C77A128}" dt="2024-03-14T10:27:40.179" v="4942" actId="20577"/>
          <ac:spMkLst>
            <pc:docMk/>
            <pc:sldMk cId="49525325" sldId="272"/>
            <ac:spMk id="3" creationId="{41A9B010-A36C-C5EE-DECA-DB5C91C2B376}"/>
          </ac:spMkLst>
        </pc:spChg>
      </pc:sldChg>
      <pc:sldChg chg="addSp delSp modSp new mod setBg modNotesTx">
        <pc:chgData name="Haugstvedt, Vegard" userId="a806afcc-95d7-4632-9abf-ee9d42fde50c" providerId="ADAL" clId="{E107DA00-08FB-8849-A30D-88AB7C77A128}" dt="2024-03-14T12:41:29.773" v="7530" actId="20577"/>
        <pc:sldMkLst>
          <pc:docMk/>
          <pc:sldMk cId="2847431744" sldId="272"/>
        </pc:sldMkLst>
        <pc:spChg chg="del mod">
          <ac:chgData name="Haugstvedt, Vegard" userId="a806afcc-95d7-4632-9abf-ee9d42fde50c" providerId="ADAL" clId="{E107DA00-08FB-8849-A30D-88AB7C77A128}" dt="2024-03-14T12:40:51.031" v="7526" actId="478"/>
          <ac:spMkLst>
            <pc:docMk/>
            <pc:sldMk cId="2847431744" sldId="272"/>
            <ac:spMk id="2" creationId="{0DF95ED9-3FC6-313F-313E-4E518570AFCF}"/>
          </ac:spMkLst>
        </pc:spChg>
        <pc:spChg chg="del mod">
          <ac:chgData name="Haugstvedt, Vegard" userId="a806afcc-95d7-4632-9abf-ee9d42fde50c" providerId="ADAL" clId="{E107DA00-08FB-8849-A30D-88AB7C77A128}" dt="2024-03-14T12:40:34.035" v="7525" actId="478"/>
          <ac:spMkLst>
            <pc:docMk/>
            <pc:sldMk cId="2847431744" sldId="272"/>
            <ac:spMk id="3" creationId="{5CF82BB8-062A-C039-14A4-E0B67CF73B19}"/>
          </ac:spMkLst>
        </pc:spChg>
        <pc:spChg chg="add del mod">
          <ac:chgData name="Haugstvedt, Vegard" userId="a806afcc-95d7-4632-9abf-ee9d42fde50c" providerId="ADAL" clId="{E107DA00-08FB-8849-A30D-88AB7C77A128}" dt="2024-03-14T12:40:53.542" v="7527" actId="478"/>
          <ac:spMkLst>
            <pc:docMk/>
            <pc:sldMk cId="2847431744" sldId="272"/>
            <ac:spMk id="6" creationId="{36D05742-C4A2-FDDC-9998-EE7D62AC403F}"/>
          </ac:spMkLst>
        </pc:spChg>
        <pc:spChg chg="add">
          <ac:chgData name="Haugstvedt, Vegard" userId="a806afcc-95d7-4632-9abf-ee9d42fde50c" providerId="ADAL" clId="{E107DA00-08FB-8849-A30D-88AB7C77A128}" dt="2024-03-14T12:40:55.334" v="7528" actId="26606"/>
          <ac:spMkLst>
            <pc:docMk/>
            <pc:sldMk cId="2847431744" sldId="272"/>
            <ac:spMk id="9" creationId="{42A4FC2C-047E-45A5-965D-8E1E3BF09BC6}"/>
          </ac:spMkLst>
        </pc:spChg>
        <pc:picChg chg="add mod">
          <ac:chgData name="Haugstvedt, Vegard" userId="a806afcc-95d7-4632-9abf-ee9d42fde50c" providerId="ADAL" clId="{E107DA00-08FB-8849-A30D-88AB7C77A128}" dt="2024-03-14T12:40:55.334" v="7528" actId="26606"/>
          <ac:picMkLst>
            <pc:docMk/>
            <pc:sldMk cId="2847431744" sldId="272"/>
            <ac:picMk id="4" creationId="{BC33EDE6-4865-ECCD-6378-ED7F6633B6BE}"/>
          </ac:picMkLst>
        </pc:picChg>
      </pc:sldChg>
      <pc:sldChg chg="add del">
        <pc:chgData name="Haugstvedt, Vegard" userId="a806afcc-95d7-4632-9abf-ee9d42fde50c" providerId="ADAL" clId="{E107DA00-08FB-8849-A30D-88AB7C77A128}" dt="2024-03-14T10:36:05.181" v="5430"/>
        <pc:sldMkLst>
          <pc:docMk/>
          <pc:sldMk cId="3079900122" sldId="272"/>
        </pc:sldMkLst>
      </pc:sldChg>
      <pc:sldChg chg="addSp delSp modSp new mod ord modAnim">
        <pc:chgData name="Haugstvedt, Vegard" userId="a806afcc-95d7-4632-9abf-ee9d42fde50c" providerId="ADAL" clId="{E107DA00-08FB-8849-A30D-88AB7C77A128}" dt="2024-03-14T14:29:28.487" v="9859"/>
        <pc:sldMkLst>
          <pc:docMk/>
          <pc:sldMk cId="2792155360" sldId="273"/>
        </pc:sldMkLst>
        <pc:spChg chg="mod">
          <ac:chgData name="Haugstvedt, Vegard" userId="a806afcc-95d7-4632-9abf-ee9d42fde50c" providerId="ADAL" clId="{E107DA00-08FB-8849-A30D-88AB7C77A128}" dt="2024-03-14T12:38:39.988" v="7510" actId="20577"/>
          <ac:spMkLst>
            <pc:docMk/>
            <pc:sldMk cId="2792155360" sldId="273"/>
            <ac:spMk id="2" creationId="{BA748A70-74EF-F502-0386-1E6335B4FE6C}"/>
          </ac:spMkLst>
        </pc:spChg>
        <pc:spChg chg="add del mod">
          <ac:chgData name="Haugstvedt, Vegard" userId="a806afcc-95d7-4632-9abf-ee9d42fde50c" providerId="ADAL" clId="{E107DA00-08FB-8849-A30D-88AB7C77A128}" dt="2024-03-14T14:08:54.177" v="9485" actId="26606"/>
          <ac:spMkLst>
            <pc:docMk/>
            <pc:sldMk cId="2792155360" sldId="273"/>
            <ac:spMk id="3" creationId="{EDD60AAA-07C7-5546-2B7D-BC5171959536}"/>
          </ac:spMkLst>
        </pc:spChg>
        <pc:graphicFrameChg chg="add del">
          <ac:chgData name="Haugstvedt, Vegard" userId="a806afcc-95d7-4632-9abf-ee9d42fde50c" providerId="ADAL" clId="{E107DA00-08FB-8849-A30D-88AB7C77A128}" dt="2024-03-14T14:08:54.152" v="9484" actId="26606"/>
          <ac:graphicFrameMkLst>
            <pc:docMk/>
            <pc:sldMk cId="2792155360" sldId="273"/>
            <ac:graphicFrameMk id="5" creationId="{C9211CF8-9AB9-AF83-75BB-F2192DB0464D}"/>
          </ac:graphicFrameMkLst>
        </pc:graphicFrameChg>
        <pc:graphicFrameChg chg="add">
          <ac:chgData name="Haugstvedt, Vegard" userId="a806afcc-95d7-4632-9abf-ee9d42fde50c" providerId="ADAL" clId="{E107DA00-08FB-8849-A30D-88AB7C77A128}" dt="2024-03-14T14:08:54.177" v="9485" actId="26606"/>
          <ac:graphicFrameMkLst>
            <pc:docMk/>
            <pc:sldMk cId="2792155360" sldId="273"/>
            <ac:graphicFrameMk id="7" creationId="{D92FF80C-F119-EEA5-BEDD-C52BBC9328FD}"/>
          </ac:graphicFrameMkLst>
        </pc:graphicFrameChg>
      </pc:sldChg>
      <pc:sldChg chg="addSp delSp modSp new mod ord setBg">
        <pc:chgData name="Haugstvedt, Vegard" userId="a806afcc-95d7-4632-9abf-ee9d42fde50c" providerId="ADAL" clId="{E107DA00-08FB-8849-A30D-88AB7C77A128}" dt="2024-03-14T12:51:26.061" v="7618" actId="20578"/>
        <pc:sldMkLst>
          <pc:docMk/>
          <pc:sldMk cId="827143423" sldId="274"/>
        </pc:sldMkLst>
        <pc:spChg chg="mod">
          <ac:chgData name="Haugstvedt, Vegard" userId="a806afcc-95d7-4632-9abf-ee9d42fde50c" providerId="ADAL" clId="{E107DA00-08FB-8849-A30D-88AB7C77A128}" dt="2024-03-14T12:37:47.844" v="7478" actId="26606"/>
          <ac:spMkLst>
            <pc:docMk/>
            <pc:sldMk cId="827143423" sldId="274"/>
            <ac:spMk id="2" creationId="{A4E2EC40-A4A1-FBA0-597F-02157156140C}"/>
          </ac:spMkLst>
        </pc:spChg>
        <pc:spChg chg="add del mod">
          <ac:chgData name="Haugstvedt, Vegard" userId="a806afcc-95d7-4632-9abf-ee9d42fde50c" providerId="ADAL" clId="{E107DA00-08FB-8849-A30D-88AB7C77A128}" dt="2024-03-14T12:42:10.686" v="7552" actId="20577"/>
          <ac:spMkLst>
            <pc:docMk/>
            <pc:sldMk cId="827143423" sldId="274"/>
            <ac:spMk id="3" creationId="{3B9863FB-55D6-CEB7-3607-853ACFD64FFD}"/>
          </ac:spMkLst>
        </pc:spChg>
        <pc:spChg chg="add del">
          <ac:chgData name="Haugstvedt, Vegard" userId="a806afcc-95d7-4632-9abf-ee9d42fde50c" providerId="ADAL" clId="{E107DA00-08FB-8849-A30D-88AB7C77A128}" dt="2024-03-14T12:37:47.844" v="7478" actId="26606"/>
          <ac:spMkLst>
            <pc:docMk/>
            <pc:sldMk cId="827143423" sldId="274"/>
            <ac:spMk id="10" creationId="{245A9F99-D9B1-4094-A2E2-B90AC1DB7B9C}"/>
          </ac:spMkLst>
        </pc:spChg>
        <pc:spChg chg="add del">
          <ac:chgData name="Haugstvedt, Vegard" userId="a806afcc-95d7-4632-9abf-ee9d42fde50c" providerId="ADAL" clId="{E107DA00-08FB-8849-A30D-88AB7C77A128}" dt="2024-03-14T12:37:47.844" v="7478" actId="26606"/>
          <ac:spMkLst>
            <pc:docMk/>
            <pc:sldMk cId="827143423" sldId="274"/>
            <ac:spMk id="12" creationId="{B7FAF607-473A-4A43-A23D-BBFF5C4117BB}"/>
          </ac:spMkLst>
        </pc:spChg>
        <pc:spChg chg="add">
          <ac:chgData name="Haugstvedt, Vegard" userId="a806afcc-95d7-4632-9abf-ee9d42fde50c" providerId="ADAL" clId="{E107DA00-08FB-8849-A30D-88AB7C77A128}" dt="2024-03-14T12:37:47.844" v="7478" actId="26606"/>
          <ac:spMkLst>
            <pc:docMk/>
            <pc:sldMk cId="827143423" sldId="274"/>
            <ac:spMk id="22" creationId="{22587ECF-85E9-4393-9D87-8EB6F3F6C208}"/>
          </ac:spMkLst>
        </pc:spChg>
        <pc:grpChg chg="add del">
          <ac:chgData name="Haugstvedt, Vegard" userId="a806afcc-95d7-4632-9abf-ee9d42fde50c" providerId="ADAL" clId="{E107DA00-08FB-8849-A30D-88AB7C77A128}" dt="2024-03-14T12:37:47.844" v="7478" actId="26606"/>
          <ac:grpSpMkLst>
            <pc:docMk/>
            <pc:sldMk cId="827143423" sldId="274"/>
            <ac:grpSpMk id="14" creationId="{C5F6476F-D303-44D3-B30F-1BA348F0F64A}"/>
          </ac:grpSpMkLst>
        </pc:grpChg>
        <pc:picChg chg="add del mod">
          <ac:chgData name="Haugstvedt, Vegard" userId="a806afcc-95d7-4632-9abf-ee9d42fde50c" providerId="ADAL" clId="{E107DA00-08FB-8849-A30D-88AB7C77A128}" dt="2024-03-14T10:52:02.052" v="6312" actId="21"/>
          <ac:picMkLst>
            <pc:docMk/>
            <pc:sldMk cId="827143423" sldId="274"/>
            <ac:picMk id="4" creationId="{4924A3C0-CA6D-94C5-CA73-119DD55A331E}"/>
          </ac:picMkLst>
        </pc:picChg>
        <pc:picChg chg="add del mod">
          <ac:chgData name="Haugstvedt, Vegard" userId="a806afcc-95d7-4632-9abf-ee9d42fde50c" providerId="ADAL" clId="{E107DA00-08FB-8849-A30D-88AB7C77A128}" dt="2024-03-14T10:51:58.975" v="6311" actId="21"/>
          <ac:picMkLst>
            <pc:docMk/>
            <pc:sldMk cId="827143423" sldId="274"/>
            <ac:picMk id="5" creationId="{CD1D1669-652A-DB18-0816-019D79A143CC}"/>
          </ac:picMkLst>
        </pc:picChg>
        <pc:picChg chg="add mod ord">
          <ac:chgData name="Haugstvedt, Vegard" userId="a806afcc-95d7-4632-9abf-ee9d42fde50c" providerId="ADAL" clId="{E107DA00-08FB-8849-A30D-88AB7C77A128}" dt="2024-03-14T12:37:47.844" v="7478" actId="26606"/>
          <ac:picMkLst>
            <pc:docMk/>
            <pc:sldMk cId="827143423" sldId="274"/>
            <ac:picMk id="7" creationId="{9190B08C-B8FE-C645-CBF1-1AF43A403B47}"/>
          </ac:picMkLst>
        </pc:picChg>
      </pc:sldChg>
      <pc:sldChg chg="modSp new del mod">
        <pc:chgData name="Haugstvedt, Vegard" userId="a806afcc-95d7-4632-9abf-ee9d42fde50c" providerId="ADAL" clId="{E107DA00-08FB-8849-A30D-88AB7C77A128}" dt="2024-03-14T10:46:51.960" v="5850" actId="2696"/>
        <pc:sldMkLst>
          <pc:docMk/>
          <pc:sldMk cId="1201460287" sldId="274"/>
        </pc:sldMkLst>
        <pc:spChg chg="mod">
          <ac:chgData name="Haugstvedt, Vegard" userId="a806afcc-95d7-4632-9abf-ee9d42fde50c" providerId="ADAL" clId="{E107DA00-08FB-8849-A30D-88AB7C77A128}" dt="2024-03-14T10:46:49.157" v="5849" actId="20577"/>
          <ac:spMkLst>
            <pc:docMk/>
            <pc:sldMk cId="1201460287" sldId="274"/>
            <ac:spMk id="2" creationId="{2421961B-25CE-DEDD-00DB-F04C3FE78574}"/>
          </ac:spMkLst>
        </pc:spChg>
      </pc:sldChg>
      <pc:sldChg chg="addSp delSp modSp new mod modAnim">
        <pc:chgData name="Haugstvedt, Vegard" userId="a806afcc-95d7-4632-9abf-ee9d42fde50c" providerId="ADAL" clId="{E107DA00-08FB-8849-A30D-88AB7C77A128}" dt="2024-03-14T14:09:23.719" v="9488"/>
        <pc:sldMkLst>
          <pc:docMk/>
          <pc:sldMk cId="1512756598" sldId="275"/>
        </pc:sldMkLst>
        <pc:spChg chg="mod">
          <ac:chgData name="Haugstvedt, Vegard" userId="a806afcc-95d7-4632-9abf-ee9d42fde50c" providerId="ADAL" clId="{E107DA00-08FB-8849-A30D-88AB7C77A128}" dt="2024-03-14T12:38:25.377" v="7500" actId="20577"/>
          <ac:spMkLst>
            <pc:docMk/>
            <pc:sldMk cId="1512756598" sldId="275"/>
            <ac:spMk id="2" creationId="{88F00C33-8001-DB97-9A53-E5744F402E31}"/>
          </ac:spMkLst>
        </pc:spChg>
        <pc:spChg chg="del mod">
          <ac:chgData name="Haugstvedt, Vegard" userId="a806afcc-95d7-4632-9abf-ee9d42fde50c" providerId="ADAL" clId="{E107DA00-08FB-8849-A30D-88AB7C77A128}" dt="2024-03-14T12:49:06.216" v="7603" actId="478"/>
          <ac:spMkLst>
            <pc:docMk/>
            <pc:sldMk cId="1512756598" sldId="275"/>
            <ac:spMk id="3" creationId="{90F0C2BD-611B-8FB0-0541-8A8AD021841F}"/>
          </ac:spMkLst>
        </pc:spChg>
        <pc:picChg chg="add mod">
          <ac:chgData name="Haugstvedt, Vegard" userId="a806afcc-95d7-4632-9abf-ee9d42fde50c" providerId="ADAL" clId="{E107DA00-08FB-8849-A30D-88AB7C77A128}" dt="2024-03-14T12:49:26.224" v="7608" actId="1076"/>
          <ac:picMkLst>
            <pc:docMk/>
            <pc:sldMk cId="1512756598" sldId="275"/>
            <ac:picMk id="4" creationId="{5EEC3DE2-F8B3-BF0E-FC1B-989DDA2E90FB}"/>
          </ac:picMkLst>
        </pc:picChg>
        <pc:picChg chg="add del mod">
          <ac:chgData name="Haugstvedt, Vegard" userId="a806afcc-95d7-4632-9abf-ee9d42fde50c" providerId="ADAL" clId="{E107DA00-08FB-8849-A30D-88AB7C77A128}" dt="2024-03-14T12:45:18.822" v="7560" actId="478"/>
          <ac:picMkLst>
            <pc:docMk/>
            <pc:sldMk cId="1512756598" sldId="275"/>
            <ac:picMk id="6146" creationId="{6987DC8F-DE13-3AA0-7569-6B36B59BBACD}"/>
          </ac:picMkLst>
        </pc:picChg>
        <pc:picChg chg="add mod">
          <ac:chgData name="Haugstvedt, Vegard" userId="a806afcc-95d7-4632-9abf-ee9d42fde50c" providerId="ADAL" clId="{E107DA00-08FB-8849-A30D-88AB7C77A128}" dt="2024-03-14T12:49:48.974" v="7611" actId="1076"/>
          <ac:picMkLst>
            <pc:docMk/>
            <pc:sldMk cId="1512756598" sldId="275"/>
            <ac:picMk id="6148" creationId="{046D3082-2E19-B4B9-DBA5-59F6176099CB}"/>
          </ac:picMkLst>
        </pc:picChg>
        <pc:picChg chg="add mod">
          <ac:chgData name="Haugstvedt, Vegard" userId="a806afcc-95d7-4632-9abf-ee9d42fde50c" providerId="ADAL" clId="{E107DA00-08FB-8849-A30D-88AB7C77A128}" dt="2024-03-14T12:49:48.974" v="7611" actId="1076"/>
          <ac:picMkLst>
            <pc:docMk/>
            <pc:sldMk cId="1512756598" sldId="275"/>
            <ac:picMk id="6150" creationId="{612AF31A-EAF6-603E-CBF2-AFE20475B503}"/>
          </ac:picMkLst>
        </pc:picChg>
        <pc:picChg chg="add mod">
          <ac:chgData name="Haugstvedt, Vegard" userId="a806afcc-95d7-4632-9abf-ee9d42fde50c" providerId="ADAL" clId="{E107DA00-08FB-8849-A30D-88AB7C77A128}" dt="2024-03-14T12:49:26.224" v="7608" actId="1076"/>
          <ac:picMkLst>
            <pc:docMk/>
            <pc:sldMk cId="1512756598" sldId="275"/>
            <ac:picMk id="6152" creationId="{ADE64B9F-E4B9-3E07-CA94-EDA29835511A}"/>
          </ac:picMkLst>
        </pc:picChg>
        <pc:picChg chg="add mod">
          <ac:chgData name="Haugstvedt, Vegard" userId="a806afcc-95d7-4632-9abf-ee9d42fde50c" providerId="ADAL" clId="{E107DA00-08FB-8849-A30D-88AB7C77A128}" dt="2024-03-14T12:49:26.224" v="7608" actId="1076"/>
          <ac:picMkLst>
            <pc:docMk/>
            <pc:sldMk cId="1512756598" sldId="275"/>
            <ac:picMk id="6154" creationId="{355BA8EA-533D-E3A8-E909-B59FA86900F4}"/>
          </ac:picMkLst>
        </pc:picChg>
        <pc:picChg chg="add del">
          <ac:chgData name="Haugstvedt, Vegard" userId="a806afcc-95d7-4632-9abf-ee9d42fde50c" providerId="ADAL" clId="{E107DA00-08FB-8849-A30D-88AB7C77A128}" dt="2024-03-14T12:50:31.873" v="7613" actId="478"/>
          <ac:picMkLst>
            <pc:docMk/>
            <pc:sldMk cId="1512756598" sldId="275"/>
            <ac:picMk id="6156" creationId="{1B124B9F-BEDD-F3EF-FE2B-EE9C03E7F3DA}"/>
          </ac:picMkLst>
        </pc:picChg>
        <pc:picChg chg="add mod">
          <ac:chgData name="Haugstvedt, Vegard" userId="a806afcc-95d7-4632-9abf-ee9d42fde50c" providerId="ADAL" clId="{E107DA00-08FB-8849-A30D-88AB7C77A128}" dt="2024-03-14T12:51:05.248" v="7616" actId="1076"/>
          <ac:picMkLst>
            <pc:docMk/>
            <pc:sldMk cId="1512756598" sldId="275"/>
            <ac:picMk id="6158" creationId="{0CAB5993-8AA7-9E3E-DFA5-8698D565258F}"/>
          </ac:picMkLst>
        </pc:picChg>
      </pc:sldChg>
      <pc:sldChg chg="addSp delSp modSp new mod setBg setClrOvrMap">
        <pc:chgData name="Haugstvedt, Vegard" userId="a806afcc-95d7-4632-9abf-ee9d42fde50c" providerId="ADAL" clId="{E107DA00-08FB-8849-A30D-88AB7C77A128}" dt="2024-03-14T12:33:22.769" v="7353"/>
        <pc:sldMkLst>
          <pc:docMk/>
          <pc:sldMk cId="240945775" sldId="276"/>
        </pc:sldMkLst>
        <pc:spChg chg="mod">
          <ac:chgData name="Haugstvedt, Vegard" userId="a806afcc-95d7-4632-9abf-ee9d42fde50c" providerId="ADAL" clId="{E107DA00-08FB-8849-A30D-88AB7C77A128}" dt="2024-03-14T11:15:52.326" v="7090" actId="26606"/>
          <ac:spMkLst>
            <pc:docMk/>
            <pc:sldMk cId="240945775" sldId="276"/>
            <ac:spMk id="2" creationId="{2B08853A-CF5F-509A-3971-C2FA775CED03}"/>
          </ac:spMkLst>
        </pc:spChg>
        <pc:spChg chg="del mod">
          <ac:chgData name="Haugstvedt, Vegard" userId="a806afcc-95d7-4632-9abf-ee9d42fde50c" providerId="ADAL" clId="{E107DA00-08FB-8849-A30D-88AB7C77A128}" dt="2024-03-14T11:07:23.729" v="6917" actId="21"/>
          <ac:spMkLst>
            <pc:docMk/>
            <pc:sldMk cId="240945775" sldId="276"/>
            <ac:spMk id="3" creationId="{1A348EFA-FF26-F7A1-E426-36FC0A4211A6}"/>
          </ac:spMkLst>
        </pc:spChg>
        <pc:spChg chg="add del mod">
          <ac:chgData name="Haugstvedt, Vegard" userId="a806afcc-95d7-4632-9abf-ee9d42fde50c" providerId="ADAL" clId="{E107DA00-08FB-8849-A30D-88AB7C77A128}" dt="2024-03-14T11:07:27.468" v="6919" actId="21"/>
          <ac:spMkLst>
            <pc:docMk/>
            <pc:sldMk cId="240945775" sldId="276"/>
            <ac:spMk id="4" creationId="{240C72B0-4F7B-959F-3A76-D0FF3C0A1B56}"/>
          </ac:spMkLst>
        </pc:spChg>
        <pc:spChg chg="add">
          <ac:chgData name="Haugstvedt, Vegard" userId="a806afcc-95d7-4632-9abf-ee9d42fde50c" providerId="ADAL" clId="{E107DA00-08FB-8849-A30D-88AB7C77A128}" dt="2024-03-14T11:15:52.326" v="7090" actId="26606"/>
          <ac:spMkLst>
            <pc:docMk/>
            <pc:sldMk cId="240945775" sldId="276"/>
            <ac:spMk id="2060" creationId="{2E2D6188-24E5-426A-BB2A-3FA2D6B9C3EF}"/>
          </ac:spMkLst>
        </pc:spChg>
        <pc:spChg chg="add">
          <ac:chgData name="Haugstvedt, Vegard" userId="a806afcc-95d7-4632-9abf-ee9d42fde50c" providerId="ADAL" clId="{E107DA00-08FB-8849-A30D-88AB7C77A128}" dt="2024-03-14T11:15:52.326" v="7090" actId="26606"/>
          <ac:spMkLst>
            <pc:docMk/>
            <pc:sldMk cId="240945775" sldId="276"/>
            <ac:spMk id="2061" creationId="{F6E384F5-137A-40B1-97F0-694CC6ECD59C}"/>
          </ac:spMkLst>
        </pc:spChg>
        <pc:spChg chg="add">
          <ac:chgData name="Haugstvedt, Vegard" userId="a806afcc-95d7-4632-9abf-ee9d42fde50c" providerId="ADAL" clId="{E107DA00-08FB-8849-A30D-88AB7C77A128}" dt="2024-03-14T11:15:52.326" v="7090" actId="26606"/>
          <ac:spMkLst>
            <pc:docMk/>
            <pc:sldMk cId="240945775" sldId="276"/>
            <ac:spMk id="2062" creationId="{9DBC4630-03DA-474F-BBCB-BA3AE6B317A4}"/>
          </ac:spMkLst>
        </pc:spChg>
        <pc:spChg chg="add del">
          <ac:chgData name="Haugstvedt, Vegard" userId="a806afcc-95d7-4632-9abf-ee9d42fde50c" providerId="ADAL" clId="{E107DA00-08FB-8849-A30D-88AB7C77A128}" dt="2024-03-14T11:15:26.689" v="7082" actId="26606"/>
          <ac:spMkLst>
            <pc:docMk/>
            <pc:sldMk cId="240945775" sldId="276"/>
            <ac:spMk id="2063" creationId="{F6E384F5-137A-40B1-97F0-694CC6ECD59C}"/>
          </ac:spMkLst>
        </pc:spChg>
        <pc:spChg chg="add">
          <ac:chgData name="Haugstvedt, Vegard" userId="a806afcc-95d7-4632-9abf-ee9d42fde50c" providerId="ADAL" clId="{E107DA00-08FB-8849-A30D-88AB7C77A128}" dt="2024-03-14T11:15:52.326" v="7090" actId="26606"/>
          <ac:spMkLst>
            <pc:docMk/>
            <pc:sldMk cId="240945775" sldId="276"/>
            <ac:spMk id="2064" creationId="{1208BC59-C84F-483F-80CD-FAEC74229B97}"/>
          </ac:spMkLst>
        </pc:spChg>
        <pc:spChg chg="add del">
          <ac:chgData name="Haugstvedt, Vegard" userId="a806afcc-95d7-4632-9abf-ee9d42fde50c" providerId="ADAL" clId="{E107DA00-08FB-8849-A30D-88AB7C77A128}" dt="2024-03-14T11:15:26.689" v="7082" actId="26606"/>
          <ac:spMkLst>
            <pc:docMk/>
            <pc:sldMk cId="240945775" sldId="276"/>
            <ac:spMk id="2065" creationId="{9DBC4630-03DA-474F-BBCB-BA3AE6B317A4}"/>
          </ac:spMkLst>
        </pc:spChg>
        <pc:spChg chg="add">
          <ac:chgData name="Haugstvedt, Vegard" userId="a806afcc-95d7-4632-9abf-ee9d42fde50c" providerId="ADAL" clId="{E107DA00-08FB-8849-A30D-88AB7C77A128}" dt="2024-03-14T11:15:52.326" v="7090" actId="26606"/>
          <ac:spMkLst>
            <pc:docMk/>
            <pc:sldMk cId="240945775" sldId="276"/>
            <ac:spMk id="2066" creationId="{A1DABD52-05DF-4F31-AFB9-B330D8BE46FD}"/>
          </ac:spMkLst>
        </pc:spChg>
        <pc:spChg chg="add del">
          <ac:chgData name="Haugstvedt, Vegard" userId="a806afcc-95d7-4632-9abf-ee9d42fde50c" providerId="ADAL" clId="{E107DA00-08FB-8849-A30D-88AB7C77A128}" dt="2024-03-14T11:15:26.689" v="7082" actId="26606"/>
          <ac:spMkLst>
            <pc:docMk/>
            <pc:sldMk cId="240945775" sldId="276"/>
            <ac:spMk id="2067" creationId="{78418A25-6EAC-4140-BFE6-284E1925B5EE}"/>
          </ac:spMkLst>
        </pc:spChg>
        <pc:spChg chg="add">
          <ac:chgData name="Haugstvedt, Vegard" userId="a806afcc-95d7-4632-9abf-ee9d42fde50c" providerId="ADAL" clId="{E107DA00-08FB-8849-A30D-88AB7C77A128}" dt="2024-03-14T11:15:52.326" v="7090" actId="26606"/>
          <ac:spMkLst>
            <pc:docMk/>
            <pc:sldMk cId="240945775" sldId="276"/>
            <ac:spMk id="2068" creationId="{78418A25-6EAC-4140-BFE6-284E1925B5EE}"/>
          </ac:spMkLst>
        </pc:spChg>
        <pc:spChg chg="add del">
          <ac:chgData name="Haugstvedt, Vegard" userId="a806afcc-95d7-4632-9abf-ee9d42fde50c" providerId="ADAL" clId="{E107DA00-08FB-8849-A30D-88AB7C77A128}" dt="2024-03-14T11:15:26.689" v="7082" actId="26606"/>
          <ac:spMkLst>
            <pc:docMk/>
            <pc:sldMk cId="240945775" sldId="276"/>
            <ac:spMk id="2069" creationId="{6B9D64DB-4D5C-4A91-B45F-F301E3174F9F}"/>
          </ac:spMkLst>
        </pc:spChg>
        <pc:spChg chg="add del">
          <ac:chgData name="Haugstvedt, Vegard" userId="a806afcc-95d7-4632-9abf-ee9d42fde50c" providerId="ADAL" clId="{E107DA00-08FB-8849-A30D-88AB7C77A128}" dt="2024-03-14T11:15:26.689" v="7082" actId="26606"/>
          <ac:spMkLst>
            <pc:docMk/>
            <pc:sldMk cId="240945775" sldId="276"/>
            <ac:spMk id="2071" creationId="{CB14CE1B-4BC5-4EF2-BE3D-05E4F580B3DB}"/>
          </ac:spMkLst>
        </pc:spChg>
        <pc:spChg chg="add del">
          <ac:chgData name="Haugstvedt, Vegard" userId="a806afcc-95d7-4632-9abf-ee9d42fde50c" providerId="ADAL" clId="{E107DA00-08FB-8849-A30D-88AB7C77A128}" dt="2024-03-14T11:15:27.945" v="7084" actId="26606"/>
          <ac:spMkLst>
            <pc:docMk/>
            <pc:sldMk cId="240945775" sldId="276"/>
            <ac:spMk id="2073" creationId="{928F64C6-FE22-4FC1-A763-DFCC514811BD}"/>
          </ac:spMkLst>
        </pc:spChg>
        <pc:spChg chg="add">
          <ac:chgData name="Haugstvedt, Vegard" userId="a806afcc-95d7-4632-9abf-ee9d42fde50c" providerId="ADAL" clId="{E107DA00-08FB-8849-A30D-88AB7C77A128}" dt="2024-03-14T11:15:52.326" v="7090" actId="26606"/>
          <ac:spMkLst>
            <pc:docMk/>
            <pc:sldMk cId="240945775" sldId="276"/>
            <ac:spMk id="2075" creationId="{6B9D64DB-4D5C-4A91-B45F-F301E3174F9F}"/>
          </ac:spMkLst>
        </pc:spChg>
        <pc:spChg chg="add">
          <ac:chgData name="Haugstvedt, Vegard" userId="a806afcc-95d7-4632-9abf-ee9d42fde50c" providerId="ADAL" clId="{E107DA00-08FB-8849-A30D-88AB7C77A128}" dt="2024-03-14T11:15:52.326" v="7090" actId="26606"/>
          <ac:spMkLst>
            <pc:docMk/>
            <pc:sldMk cId="240945775" sldId="276"/>
            <ac:spMk id="2077" creationId="{8E4F04B5-4D4A-4F70-8549-384AF535134B}"/>
          </ac:spMkLst>
        </pc:spChg>
        <pc:spChg chg="add">
          <ac:chgData name="Haugstvedt, Vegard" userId="a806afcc-95d7-4632-9abf-ee9d42fde50c" providerId="ADAL" clId="{E107DA00-08FB-8849-A30D-88AB7C77A128}" dt="2024-03-14T11:15:52.326" v="7090" actId="26606"/>
          <ac:spMkLst>
            <pc:docMk/>
            <pc:sldMk cId="240945775" sldId="276"/>
            <ac:spMk id="2079" creationId="{0D14DB62-3EB3-452E-89EE-30B0CDB0C8F4}"/>
          </ac:spMkLst>
        </pc:spChg>
        <pc:spChg chg="add">
          <ac:chgData name="Haugstvedt, Vegard" userId="a806afcc-95d7-4632-9abf-ee9d42fde50c" providerId="ADAL" clId="{E107DA00-08FB-8849-A30D-88AB7C77A128}" dt="2024-03-14T11:15:52.326" v="7090" actId="26606"/>
          <ac:spMkLst>
            <pc:docMk/>
            <pc:sldMk cId="240945775" sldId="276"/>
            <ac:spMk id="2081" creationId="{CB14CE1B-4BC5-4EF2-BE3D-05E4F580B3DB}"/>
          </ac:spMkLst>
        </pc:spChg>
        <pc:picChg chg="add mod ord">
          <ac:chgData name="Haugstvedt, Vegard" userId="a806afcc-95d7-4632-9abf-ee9d42fde50c" providerId="ADAL" clId="{E107DA00-08FB-8849-A30D-88AB7C77A128}" dt="2024-03-14T11:15:52.326" v="7090" actId="26606"/>
          <ac:picMkLst>
            <pc:docMk/>
            <pc:sldMk cId="240945775" sldId="276"/>
            <ac:picMk id="2050" creationId="{2E46F77B-1F4F-FE50-66AC-3E183EE485A8}"/>
          </ac:picMkLst>
        </pc:picChg>
        <pc:picChg chg="add mod">
          <ac:chgData name="Haugstvedt, Vegard" userId="a806afcc-95d7-4632-9abf-ee9d42fde50c" providerId="ADAL" clId="{E107DA00-08FB-8849-A30D-88AB7C77A128}" dt="2024-03-14T11:15:52.326" v="7090" actId="26606"/>
          <ac:picMkLst>
            <pc:docMk/>
            <pc:sldMk cId="240945775" sldId="276"/>
            <ac:picMk id="2052" creationId="{81488539-DF7D-687C-260A-086190716F4A}"/>
          </ac:picMkLst>
        </pc:picChg>
        <pc:picChg chg="add mod ord">
          <ac:chgData name="Haugstvedt, Vegard" userId="a806afcc-95d7-4632-9abf-ee9d42fde50c" providerId="ADAL" clId="{E107DA00-08FB-8849-A30D-88AB7C77A128}" dt="2024-03-14T11:15:52.326" v="7090" actId="26606"/>
          <ac:picMkLst>
            <pc:docMk/>
            <pc:sldMk cId="240945775" sldId="276"/>
            <ac:picMk id="2054" creationId="{D9BC07F8-32B5-B05D-D7FA-E8C73A72AE1F}"/>
          </ac:picMkLst>
        </pc:picChg>
        <pc:picChg chg="add mod ord">
          <ac:chgData name="Haugstvedt, Vegard" userId="a806afcc-95d7-4632-9abf-ee9d42fde50c" providerId="ADAL" clId="{E107DA00-08FB-8849-A30D-88AB7C77A128}" dt="2024-03-14T11:15:52.326" v="7090" actId="26606"/>
          <ac:picMkLst>
            <pc:docMk/>
            <pc:sldMk cId="240945775" sldId="276"/>
            <ac:picMk id="2056" creationId="{B91AFACE-F1B1-750D-1B29-0C26D982F6B5}"/>
          </ac:picMkLst>
        </pc:picChg>
        <pc:picChg chg="add mod ord">
          <ac:chgData name="Haugstvedt, Vegard" userId="a806afcc-95d7-4632-9abf-ee9d42fde50c" providerId="ADAL" clId="{E107DA00-08FB-8849-A30D-88AB7C77A128}" dt="2024-03-14T11:15:52.326" v="7090" actId="26606"/>
          <ac:picMkLst>
            <pc:docMk/>
            <pc:sldMk cId="240945775" sldId="276"/>
            <ac:picMk id="2058" creationId="{FD86CC7F-3357-9DC0-30D9-23E9DBFB527E}"/>
          </ac:picMkLst>
        </pc:picChg>
        <pc:cxnChg chg="add del">
          <ac:chgData name="Haugstvedt, Vegard" userId="a806afcc-95d7-4632-9abf-ee9d42fde50c" providerId="ADAL" clId="{E107DA00-08FB-8849-A30D-88AB7C77A128}" dt="2024-03-14T11:15:27.945" v="7084" actId="26606"/>
          <ac:cxnSpMkLst>
            <pc:docMk/>
            <pc:sldMk cId="240945775" sldId="276"/>
            <ac:cxnSpMk id="2074" creationId="{5C34627B-48E6-4F4D-B843-97717A86B490}"/>
          </ac:cxnSpMkLst>
        </pc:cxnChg>
      </pc:sldChg>
      <pc:sldChg chg="addSp delSp modSp new mod setBg">
        <pc:chgData name="Haugstvedt, Vegard" userId="a806afcc-95d7-4632-9abf-ee9d42fde50c" providerId="ADAL" clId="{E107DA00-08FB-8849-A30D-88AB7C77A128}" dt="2024-03-14T13:23:07.188" v="8325" actId="26606"/>
        <pc:sldMkLst>
          <pc:docMk/>
          <pc:sldMk cId="3611436924" sldId="277"/>
        </pc:sldMkLst>
        <pc:spChg chg="mod ord">
          <ac:chgData name="Haugstvedt, Vegard" userId="a806afcc-95d7-4632-9abf-ee9d42fde50c" providerId="ADAL" clId="{E107DA00-08FB-8849-A30D-88AB7C77A128}" dt="2024-03-14T13:23:07.188" v="8325" actId="26606"/>
          <ac:spMkLst>
            <pc:docMk/>
            <pc:sldMk cId="3611436924" sldId="277"/>
            <ac:spMk id="2" creationId="{255E883E-FAD0-336D-B93C-0FFAD196E6F3}"/>
          </ac:spMkLst>
        </pc:spChg>
        <pc:spChg chg="del">
          <ac:chgData name="Haugstvedt, Vegard" userId="a806afcc-95d7-4632-9abf-ee9d42fde50c" providerId="ADAL" clId="{E107DA00-08FB-8849-A30D-88AB7C77A128}" dt="2024-03-14T11:09:14.497" v="6935" actId="478"/>
          <ac:spMkLst>
            <pc:docMk/>
            <pc:sldMk cId="3611436924" sldId="277"/>
            <ac:spMk id="3" creationId="{3D572FDD-2656-2B00-8C6B-B259EDDC3F9D}"/>
          </ac:spMkLst>
        </pc:spChg>
        <pc:spChg chg="add">
          <ac:chgData name="Haugstvedt, Vegard" userId="a806afcc-95d7-4632-9abf-ee9d42fde50c" providerId="ADAL" clId="{E107DA00-08FB-8849-A30D-88AB7C77A128}" dt="2024-03-14T13:23:07.188" v="8325" actId="26606"/>
          <ac:spMkLst>
            <pc:docMk/>
            <pc:sldMk cId="3611436924" sldId="277"/>
            <ac:spMk id="3079" creationId="{37C89E4B-3C9F-44B9-8B86-D9E3D112D8EC}"/>
          </ac:spMkLst>
        </pc:spChg>
        <pc:picChg chg="add mod">
          <ac:chgData name="Haugstvedt, Vegard" userId="a806afcc-95d7-4632-9abf-ee9d42fde50c" providerId="ADAL" clId="{E107DA00-08FB-8849-A30D-88AB7C77A128}" dt="2024-03-14T13:23:07.188" v="8325" actId="26606"/>
          <ac:picMkLst>
            <pc:docMk/>
            <pc:sldMk cId="3611436924" sldId="277"/>
            <ac:picMk id="3074" creationId="{C32F6CBD-CAFE-47F9-F96F-FEB8C84C6190}"/>
          </ac:picMkLst>
        </pc:picChg>
        <pc:cxnChg chg="add">
          <ac:chgData name="Haugstvedt, Vegard" userId="a806afcc-95d7-4632-9abf-ee9d42fde50c" providerId="ADAL" clId="{E107DA00-08FB-8849-A30D-88AB7C77A128}" dt="2024-03-14T13:23:07.188" v="8325" actId="26606"/>
          <ac:cxnSpMkLst>
            <pc:docMk/>
            <pc:sldMk cId="3611436924" sldId="277"/>
            <ac:cxnSpMk id="3081" creationId="{AA2EAA10-076F-46BD-8F0F-B9A2FB77A85C}"/>
          </ac:cxnSpMkLst>
        </pc:cxnChg>
        <pc:cxnChg chg="add">
          <ac:chgData name="Haugstvedt, Vegard" userId="a806afcc-95d7-4632-9abf-ee9d42fde50c" providerId="ADAL" clId="{E107DA00-08FB-8849-A30D-88AB7C77A128}" dt="2024-03-14T13:23:07.188" v="8325" actId="26606"/>
          <ac:cxnSpMkLst>
            <pc:docMk/>
            <pc:sldMk cId="3611436924" sldId="277"/>
            <ac:cxnSpMk id="3083" creationId="{D891E407-403B-4764-86C9-33A56D3BCAA3}"/>
          </ac:cxnSpMkLst>
        </pc:cxnChg>
      </pc:sldChg>
      <pc:sldChg chg="addSp delSp modSp new mod setBg">
        <pc:chgData name="Haugstvedt, Vegard" userId="a806afcc-95d7-4632-9abf-ee9d42fde50c" providerId="ADAL" clId="{E107DA00-08FB-8849-A30D-88AB7C77A128}" dt="2024-03-14T13:23:16.208" v="8326" actId="26606"/>
        <pc:sldMkLst>
          <pc:docMk/>
          <pc:sldMk cId="1543236189" sldId="278"/>
        </pc:sldMkLst>
        <pc:spChg chg="mod">
          <ac:chgData name="Haugstvedt, Vegard" userId="a806afcc-95d7-4632-9abf-ee9d42fde50c" providerId="ADAL" clId="{E107DA00-08FB-8849-A30D-88AB7C77A128}" dt="2024-03-14T13:23:16.208" v="8326" actId="26606"/>
          <ac:spMkLst>
            <pc:docMk/>
            <pc:sldMk cId="1543236189" sldId="278"/>
            <ac:spMk id="2" creationId="{358B829D-BC52-85E9-740E-5841301A160F}"/>
          </ac:spMkLst>
        </pc:spChg>
        <pc:spChg chg="del">
          <ac:chgData name="Haugstvedt, Vegard" userId="a806afcc-95d7-4632-9abf-ee9d42fde50c" providerId="ADAL" clId="{E107DA00-08FB-8849-A30D-88AB7C77A128}" dt="2024-03-14T11:10:27.295" v="7036" actId="478"/>
          <ac:spMkLst>
            <pc:docMk/>
            <pc:sldMk cId="1543236189" sldId="278"/>
            <ac:spMk id="3" creationId="{9317B986-DAA9-AF7D-FF33-A9324DAE627B}"/>
          </ac:spMkLst>
        </pc:spChg>
        <pc:spChg chg="add">
          <ac:chgData name="Haugstvedt, Vegard" userId="a806afcc-95d7-4632-9abf-ee9d42fde50c" providerId="ADAL" clId="{E107DA00-08FB-8849-A30D-88AB7C77A128}" dt="2024-03-14T13:23:16.208" v="8326" actId="26606"/>
          <ac:spMkLst>
            <pc:docMk/>
            <pc:sldMk cId="1543236189" sldId="278"/>
            <ac:spMk id="4103" creationId="{9B7AD9F6-8CE7-4299-8FC6-328F4DCD3FF9}"/>
          </ac:spMkLst>
        </pc:spChg>
        <pc:spChg chg="add">
          <ac:chgData name="Haugstvedt, Vegard" userId="a806afcc-95d7-4632-9abf-ee9d42fde50c" providerId="ADAL" clId="{E107DA00-08FB-8849-A30D-88AB7C77A128}" dt="2024-03-14T13:23:16.208" v="8326" actId="26606"/>
          <ac:spMkLst>
            <pc:docMk/>
            <pc:sldMk cId="1543236189" sldId="278"/>
            <ac:spMk id="4105" creationId="{F49775AF-8896-43EE-92C6-83497D6DC56F}"/>
          </ac:spMkLst>
        </pc:spChg>
        <pc:picChg chg="add mod">
          <ac:chgData name="Haugstvedt, Vegard" userId="a806afcc-95d7-4632-9abf-ee9d42fde50c" providerId="ADAL" clId="{E107DA00-08FB-8849-A30D-88AB7C77A128}" dt="2024-03-14T13:23:16.208" v="8326" actId="26606"/>
          <ac:picMkLst>
            <pc:docMk/>
            <pc:sldMk cId="1543236189" sldId="278"/>
            <ac:picMk id="4098" creationId="{10C0C2A2-ECC8-7780-8136-0EA302AC7CD9}"/>
          </ac:picMkLst>
        </pc:picChg>
      </pc:sldChg>
      <pc:sldChg chg="addSp delSp modSp new mod setBg">
        <pc:chgData name="Haugstvedt, Vegard" userId="a806afcc-95d7-4632-9abf-ee9d42fde50c" providerId="ADAL" clId="{E107DA00-08FB-8849-A30D-88AB7C77A128}" dt="2024-03-14T13:24:31.489" v="8328" actId="26606"/>
        <pc:sldMkLst>
          <pc:docMk/>
          <pc:sldMk cId="1689647383" sldId="279"/>
        </pc:sldMkLst>
        <pc:spChg chg="mod ord">
          <ac:chgData name="Haugstvedt, Vegard" userId="a806afcc-95d7-4632-9abf-ee9d42fde50c" providerId="ADAL" clId="{E107DA00-08FB-8849-A30D-88AB7C77A128}" dt="2024-03-14T13:24:31.489" v="8328" actId="26606"/>
          <ac:spMkLst>
            <pc:docMk/>
            <pc:sldMk cId="1689647383" sldId="279"/>
            <ac:spMk id="2" creationId="{436019E9-CBFF-E3D9-0FF3-F9F4F3E083E9}"/>
          </ac:spMkLst>
        </pc:spChg>
        <pc:spChg chg="del">
          <ac:chgData name="Haugstvedt, Vegard" userId="a806afcc-95d7-4632-9abf-ee9d42fde50c" providerId="ADAL" clId="{E107DA00-08FB-8849-A30D-88AB7C77A128}" dt="2024-03-14T11:11:00.013" v="7041" actId="478"/>
          <ac:spMkLst>
            <pc:docMk/>
            <pc:sldMk cId="1689647383" sldId="279"/>
            <ac:spMk id="3" creationId="{CC73E84C-ADA2-0459-7B2C-D850C2DE07EA}"/>
          </ac:spMkLst>
        </pc:spChg>
        <pc:spChg chg="add">
          <ac:chgData name="Haugstvedt, Vegard" userId="a806afcc-95d7-4632-9abf-ee9d42fde50c" providerId="ADAL" clId="{E107DA00-08FB-8849-A30D-88AB7C77A128}" dt="2024-03-14T13:24:31.489" v="8328" actId="26606"/>
          <ac:spMkLst>
            <pc:docMk/>
            <pc:sldMk cId="1689647383" sldId="279"/>
            <ac:spMk id="5127" creationId="{ECC07320-C2CA-4E29-8481-9D9E143C7788}"/>
          </ac:spMkLst>
        </pc:spChg>
        <pc:spChg chg="add">
          <ac:chgData name="Haugstvedt, Vegard" userId="a806afcc-95d7-4632-9abf-ee9d42fde50c" providerId="ADAL" clId="{E107DA00-08FB-8849-A30D-88AB7C77A128}" dt="2024-03-14T13:24:31.489" v="8328" actId="26606"/>
          <ac:spMkLst>
            <pc:docMk/>
            <pc:sldMk cId="1689647383" sldId="279"/>
            <ac:spMk id="5129" creationId="{178FB36B-5BFE-42CA-BC60-1115E0D95EEC}"/>
          </ac:spMkLst>
        </pc:spChg>
        <pc:picChg chg="add mod">
          <ac:chgData name="Haugstvedt, Vegard" userId="a806afcc-95d7-4632-9abf-ee9d42fde50c" providerId="ADAL" clId="{E107DA00-08FB-8849-A30D-88AB7C77A128}" dt="2024-03-14T13:24:31.489" v="8328" actId="26606"/>
          <ac:picMkLst>
            <pc:docMk/>
            <pc:sldMk cId="1689647383" sldId="279"/>
            <ac:picMk id="5122" creationId="{E4344E3B-5B94-1B95-FD19-320B49A61169}"/>
          </ac:picMkLst>
        </pc:picChg>
      </pc:sldChg>
      <pc:sldChg chg="addSp delSp modSp new mod setBg modAnim modNotesTx">
        <pc:chgData name="Haugstvedt, Vegard" userId="a806afcc-95d7-4632-9abf-ee9d42fde50c" providerId="ADAL" clId="{E107DA00-08FB-8849-A30D-88AB7C77A128}" dt="2024-03-14T14:30:36.617" v="9867"/>
        <pc:sldMkLst>
          <pc:docMk/>
          <pc:sldMk cId="3318326096" sldId="280"/>
        </pc:sldMkLst>
        <pc:spChg chg="mod">
          <ac:chgData name="Haugstvedt, Vegard" userId="a806afcc-95d7-4632-9abf-ee9d42fde50c" providerId="ADAL" clId="{E107DA00-08FB-8849-A30D-88AB7C77A128}" dt="2024-03-14T14:19:19.496" v="9844" actId="20577"/>
          <ac:spMkLst>
            <pc:docMk/>
            <pc:sldMk cId="3318326096" sldId="280"/>
            <ac:spMk id="2" creationId="{529F6B4E-7A97-3FEA-70EB-5A49A333B788}"/>
          </ac:spMkLst>
        </pc:spChg>
        <pc:spChg chg="add del mod">
          <ac:chgData name="Haugstvedt, Vegard" userId="a806afcc-95d7-4632-9abf-ee9d42fde50c" providerId="ADAL" clId="{E107DA00-08FB-8849-A30D-88AB7C77A128}" dt="2024-03-14T11:24:08.640" v="7311" actId="26606"/>
          <ac:spMkLst>
            <pc:docMk/>
            <pc:sldMk cId="3318326096" sldId="280"/>
            <ac:spMk id="3" creationId="{350B74DB-ECB1-7567-B691-5094A571DD3B}"/>
          </ac:spMkLst>
        </pc:spChg>
        <pc:spChg chg="add del mod">
          <ac:chgData name="Haugstvedt, Vegard" userId="a806afcc-95d7-4632-9abf-ee9d42fde50c" providerId="ADAL" clId="{E107DA00-08FB-8849-A30D-88AB7C77A128}" dt="2024-03-14T13:29:47.390" v="8353"/>
          <ac:spMkLst>
            <pc:docMk/>
            <pc:sldMk cId="3318326096" sldId="280"/>
            <ac:spMk id="6" creationId="{1E261DF1-6C88-A561-719C-CCED9DEB709B}"/>
          </ac:spMkLst>
        </pc:spChg>
        <pc:spChg chg="add del">
          <ac:chgData name="Haugstvedt, Vegard" userId="a806afcc-95d7-4632-9abf-ee9d42fde50c" providerId="ADAL" clId="{E107DA00-08FB-8849-A30D-88AB7C77A128}" dt="2024-03-14T12:31:44.949" v="7312" actId="26606"/>
          <ac:spMkLst>
            <pc:docMk/>
            <pc:sldMk cId="3318326096" sldId="280"/>
            <ac:spMk id="9" creationId="{BACC6370-2D7E-4714-9D71-7542949D7D5D}"/>
          </ac:spMkLst>
        </pc:spChg>
        <pc:spChg chg="add del">
          <ac:chgData name="Haugstvedt, Vegard" userId="a806afcc-95d7-4632-9abf-ee9d42fde50c" providerId="ADAL" clId="{E107DA00-08FB-8849-A30D-88AB7C77A128}" dt="2024-03-14T12:31:44.949" v="7312" actId="26606"/>
          <ac:spMkLst>
            <pc:docMk/>
            <pc:sldMk cId="3318326096" sldId="280"/>
            <ac:spMk id="11" creationId="{256B2C21-A230-48C0-8DF1-C46611373C44}"/>
          </ac:spMkLst>
        </pc:spChg>
        <pc:spChg chg="add del">
          <ac:chgData name="Haugstvedt, Vegard" userId="a806afcc-95d7-4632-9abf-ee9d42fde50c" providerId="ADAL" clId="{E107DA00-08FB-8849-A30D-88AB7C77A128}" dt="2024-03-14T12:31:44.949" v="7312" actId="26606"/>
          <ac:spMkLst>
            <pc:docMk/>
            <pc:sldMk cId="3318326096" sldId="280"/>
            <ac:spMk id="13" creationId="{3847E18C-932D-4C95-AABA-FEC7C9499AD7}"/>
          </ac:spMkLst>
        </pc:spChg>
        <pc:spChg chg="add del">
          <ac:chgData name="Haugstvedt, Vegard" userId="a806afcc-95d7-4632-9abf-ee9d42fde50c" providerId="ADAL" clId="{E107DA00-08FB-8849-A30D-88AB7C77A128}" dt="2024-03-14T12:31:44.949" v="7312" actId="26606"/>
          <ac:spMkLst>
            <pc:docMk/>
            <pc:sldMk cId="3318326096" sldId="280"/>
            <ac:spMk id="15" creationId="{3150CB11-0C61-439E-910F-5787759E72A0}"/>
          </ac:spMkLst>
        </pc:spChg>
        <pc:spChg chg="add del">
          <ac:chgData name="Haugstvedt, Vegard" userId="a806afcc-95d7-4632-9abf-ee9d42fde50c" providerId="ADAL" clId="{E107DA00-08FB-8849-A30D-88AB7C77A128}" dt="2024-03-14T12:31:44.949" v="7312" actId="26606"/>
          <ac:spMkLst>
            <pc:docMk/>
            <pc:sldMk cId="3318326096" sldId="280"/>
            <ac:spMk id="17" creationId="{43F8A58B-5155-44CE-A5FF-7647B47D0A7A}"/>
          </ac:spMkLst>
        </pc:spChg>
        <pc:spChg chg="add del">
          <ac:chgData name="Haugstvedt, Vegard" userId="a806afcc-95d7-4632-9abf-ee9d42fde50c" providerId="ADAL" clId="{E107DA00-08FB-8849-A30D-88AB7C77A128}" dt="2024-03-14T12:31:44.949" v="7312" actId="26606"/>
          <ac:spMkLst>
            <pc:docMk/>
            <pc:sldMk cId="3318326096" sldId="280"/>
            <ac:spMk id="19" creationId="{443F2ACA-E6D6-4028-82DD-F03C262D5DE6}"/>
          </ac:spMkLst>
        </pc:spChg>
        <pc:spChg chg="add del">
          <ac:chgData name="Haugstvedt, Vegard" userId="a806afcc-95d7-4632-9abf-ee9d42fde50c" providerId="ADAL" clId="{E107DA00-08FB-8849-A30D-88AB7C77A128}" dt="2024-03-14T12:32:45.709" v="7345" actId="26606"/>
          <ac:spMkLst>
            <pc:docMk/>
            <pc:sldMk cId="3318326096" sldId="280"/>
            <ac:spMk id="24" creationId="{9DBC8166-481C-4473-95F5-9A5B9073B7F1}"/>
          </ac:spMkLst>
        </pc:spChg>
        <pc:spChg chg="add del">
          <ac:chgData name="Haugstvedt, Vegard" userId="a806afcc-95d7-4632-9abf-ee9d42fde50c" providerId="ADAL" clId="{E107DA00-08FB-8849-A30D-88AB7C77A128}" dt="2024-03-14T12:32:45.709" v="7345" actId="26606"/>
          <ac:spMkLst>
            <pc:docMk/>
            <pc:sldMk cId="3318326096" sldId="280"/>
            <ac:spMk id="26" creationId="{A5A5CE6E-90AF-4D43-A014-1F9EC83EB93D}"/>
          </ac:spMkLst>
        </pc:spChg>
        <pc:spChg chg="add del">
          <ac:chgData name="Haugstvedt, Vegard" userId="a806afcc-95d7-4632-9abf-ee9d42fde50c" providerId="ADAL" clId="{E107DA00-08FB-8849-A30D-88AB7C77A128}" dt="2024-03-14T12:32:45.709" v="7345" actId="26606"/>
          <ac:spMkLst>
            <pc:docMk/>
            <pc:sldMk cId="3318326096" sldId="280"/>
            <ac:spMk id="31" creationId="{C05CBC3C-2E5A-4839-8B9B-2E5A6ADF0F58}"/>
          </ac:spMkLst>
        </pc:spChg>
        <pc:spChg chg="add del">
          <ac:chgData name="Haugstvedt, Vegard" userId="a806afcc-95d7-4632-9abf-ee9d42fde50c" providerId="ADAL" clId="{E107DA00-08FB-8849-A30D-88AB7C77A128}" dt="2024-03-14T12:32:45.709" v="7345" actId="26606"/>
          <ac:spMkLst>
            <pc:docMk/>
            <pc:sldMk cId="3318326096" sldId="280"/>
            <ac:spMk id="33" creationId="{DB5B423A-57CC-4C58-AA26-8E2E862B03A0}"/>
          </ac:spMkLst>
        </pc:spChg>
        <pc:graphicFrameChg chg="add del mod modGraphic">
          <ac:chgData name="Haugstvedt, Vegard" userId="a806afcc-95d7-4632-9abf-ee9d42fde50c" providerId="ADAL" clId="{E107DA00-08FB-8849-A30D-88AB7C77A128}" dt="2024-03-14T11:23:28.622" v="7310" actId="478"/>
          <ac:graphicFrameMkLst>
            <pc:docMk/>
            <pc:sldMk cId="3318326096" sldId="280"/>
            <ac:graphicFrameMk id="4" creationId="{998515F4-CA4A-D3C5-853D-8D7729FBE792}"/>
          </ac:graphicFrameMkLst>
        </pc:graphicFrameChg>
        <pc:graphicFrameChg chg="add mod modGraphic">
          <ac:chgData name="Haugstvedt, Vegard" userId="a806afcc-95d7-4632-9abf-ee9d42fde50c" providerId="ADAL" clId="{E107DA00-08FB-8849-A30D-88AB7C77A128}" dt="2024-03-14T12:32:45.709" v="7345" actId="26606"/>
          <ac:graphicFrameMkLst>
            <pc:docMk/>
            <pc:sldMk cId="3318326096" sldId="280"/>
            <ac:graphicFrameMk id="5" creationId="{A270F651-1B0A-915C-C111-00AE4E0D813E}"/>
          </ac:graphicFrameMkLst>
        </pc:graphicFrameChg>
      </pc:sldChg>
      <pc:sldChg chg="addSp delSp modSp new mod modAnim">
        <pc:chgData name="Haugstvedt, Vegard" userId="a806afcc-95d7-4632-9abf-ee9d42fde50c" providerId="ADAL" clId="{E107DA00-08FB-8849-A30D-88AB7C77A128}" dt="2024-03-14T14:09:57.565" v="9492"/>
        <pc:sldMkLst>
          <pc:docMk/>
          <pc:sldMk cId="807902761" sldId="281"/>
        </pc:sldMkLst>
        <pc:spChg chg="mod">
          <ac:chgData name="Haugstvedt, Vegard" userId="a806afcc-95d7-4632-9abf-ee9d42fde50c" providerId="ADAL" clId="{E107DA00-08FB-8849-A30D-88AB7C77A128}" dt="2024-03-14T13:46:46.648" v="8618" actId="20577"/>
          <ac:spMkLst>
            <pc:docMk/>
            <pc:sldMk cId="807902761" sldId="281"/>
            <ac:spMk id="2" creationId="{8A5FED09-EB68-7052-0417-836B4C7429BA}"/>
          </ac:spMkLst>
        </pc:spChg>
        <pc:spChg chg="add del">
          <ac:chgData name="Haugstvedt, Vegard" userId="a806afcc-95d7-4632-9abf-ee9d42fde50c" providerId="ADAL" clId="{E107DA00-08FB-8849-A30D-88AB7C77A128}" dt="2024-03-14T13:05:43.177" v="7636"/>
          <ac:spMkLst>
            <pc:docMk/>
            <pc:sldMk cId="807902761" sldId="281"/>
            <ac:spMk id="3" creationId="{21D40BBF-AC4D-6E70-DAEB-7A91B71DE997}"/>
          </ac:spMkLst>
        </pc:spChg>
        <pc:graphicFrameChg chg="add mod">
          <ac:chgData name="Haugstvedt, Vegard" userId="a806afcc-95d7-4632-9abf-ee9d42fde50c" providerId="ADAL" clId="{E107DA00-08FB-8849-A30D-88AB7C77A128}" dt="2024-03-14T13:05:40.848" v="7635"/>
          <ac:graphicFrameMkLst>
            <pc:docMk/>
            <pc:sldMk cId="807902761" sldId="281"/>
            <ac:graphicFrameMk id="4" creationId="{27ED163F-DC50-E5C6-481D-6472C5F121C0}"/>
          </ac:graphicFrameMkLst>
        </pc:graphicFrameChg>
        <pc:graphicFrameChg chg="add mod modGraphic">
          <ac:chgData name="Haugstvedt, Vegard" userId="a806afcc-95d7-4632-9abf-ee9d42fde50c" providerId="ADAL" clId="{E107DA00-08FB-8849-A30D-88AB7C77A128}" dt="2024-03-14T13:47:24.420" v="8620"/>
          <ac:graphicFrameMkLst>
            <pc:docMk/>
            <pc:sldMk cId="807902761" sldId="281"/>
            <ac:graphicFrameMk id="5" creationId="{215E620A-325E-3668-807C-8FF8828C6885}"/>
          </ac:graphicFrameMkLst>
        </pc:graphicFrameChg>
      </pc:sldChg>
      <pc:sldChg chg="addSp delSp modSp new mod modAnim modNotesTx">
        <pc:chgData name="Haugstvedt, Vegard" userId="a806afcc-95d7-4632-9abf-ee9d42fde50c" providerId="ADAL" clId="{E107DA00-08FB-8849-A30D-88AB7C77A128}" dt="2024-03-14T14:10:22.420" v="9497"/>
        <pc:sldMkLst>
          <pc:docMk/>
          <pc:sldMk cId="2797001551" sldId="282"/>
        </pc:sldMkLst>
        <pc:spChg chg="mod">
          <ac:chgData name="Haugstvedt, Vegard" userId="a806afcc-95d7-4632-9abf-ee9d42fde50c" providerId="ADAL" clId="{E107DA00-08FB-8849-A30D-88AB7C77A128}" dt="2024-03-14T13:08:58.751" v="7707" actId="20577"/>
          <ac:spMkLst>
            <pc:docMk/>
            <pc:sldMk cId="2797001551" sldId="282"/>
            <ac:spMk id="2" creationId="{3D49AAF6-6AD9-E0D5-6E85-B47A6D61EBC2}"/>
          </ac:spMkLst>
        </pc:spChg>
        <pc:spChg chg="add del mod">
          <ac:chgData name="Haugstvedt, Vegard" userId="a806afcc-95d7-4632-9abf-ee9d42fde50c" providerId="ADAL" clId="{E107DA00-08FB-8849-A30D-88AB7C77A128}" dt="2024-03-14T13:08:46.345" v="7686"/>
          <ac:spMkLst>
            <pc:docMk/>
            <pc:sldMk cId="2797001551" sldId="282"/>
            <ac:spMk id="3" creationId="{9AA34764-6A35-E389-0E10-29734B5F899C}"/>
          </ac:spMkLst>
        </pc:spChg>
        <pc:picChg chg="add mod">
          <ac:chgData name="Haugstvedt, Vegard" userId="a806afcc-95d7-4632-9abf-ee9d42fde50c" providerId="ADAL" clId="{E107DA00-08FB-8849-A30D-88AB7C77A128}" dt="2024-03-14T13:08:37.897" v="7682" actId="1076"/>
          <ac:picMkLst>
            <pc:docMk/>
            <pc:sldMk cId="2797001551" sldId="282"/>
            <ac:picMk id="7170" creationId="{6349797E-6652-ACB7-1F92-69BA3A720826}"/>
          </ac:picMkLst>
        </pc:picChg>
        <pc:picChg chg="add mod">
          <ac:chgData name="Haugstvedt, Vegard" userId="a806afcc-95d7-4632-9abf-ee9d42fde50c" providerId="ADAL" clId="{E107DA00-08FB-8849-A30D-88AB7C77A128}" dt="2024-03-14T13:37:38.566" v="8357" actId="1076"/>
          <ac:picMkLst>
            <pc:docMk/>
            <pc:sldMk cId="2797001551" sldId="282"/>
            <ac:picMk id="7172" creationId="{5744A8D9-75B1-F081-E8DB-158A142E0687}"/>
          </ac:picMkLst>
        </pc:picChg>
        <pc:picChg chg="add mod">
          <ac:chgData name="Haugstvedt, Vegard" userId="a806afcc-95d7-4632-9abf-ee9d42fde50c" providerId="ADAL" clId="{E107DA00-08FB-8849-A30D-88AB7C77A128}" dt="2024-03-14T13:37:38.566" v="8357" actId="1076"/>
          <ac:picMkLst>
            <pc:docMk/>
            <pc:sldMk cId="2797001551" sldId="282"/>
            <ac:picMk id="7174" creationId="{FDD88984-0F06-5602-3DAC-105E1695D153}"/>
          </ac:picMkLst>
        </pc:picChg>
        <pc:picChg chg="add mod">
          <ac:chgData name="Haugstvedt, Vegard" userId="a806afcc-95d7-4632-9abf-ee9d42fde50c" providerId="ADAL" clId="{E107DA00-08FB-8849-A30D-88AB7C77A128}" dt="2024-03-14T13:37:38.566" v="8357" actId="1076"/>
          <ac:picMkLst>
            <pc:docMk/>
            <pc:sldMk cId="2797001551" sldId="282"/>
            <ac:picMk id="7176" creationId="{69321105-836E-EB0E-A7D9-1E591DC147DB}"/>
          </ac:picMkLst>
        </pc:picChg>
        <pc:picChg chg="add mod">
          <ac:chgData name="Haugstvedt, Vegard" userId="a806afcc-95d7-4632-9abf-ee9d42fde50c" providerId="ADAL" clId="{E107DA00-08FB-8849-A30D-88AB7C77A128}" dt="2024-03-14T13:39:56.186" v="8415" actId="1076"/>
          <ac:picMkLst>
            <pc:docMk/>
            <pc:sldMk cId="2797001551" sldId="282"/>
            <ac:picMk id="7178" creationId="{68AAA3D0-6786-840C-1FE6-A85A38F6604E}"/>
          </ac:picMkLst>
        </pc:picChg>
        <pc:picChg chg="add mod">
          <ac:chgData name="Haugstvedt, Vegard" userId="a806afcc-95d7-4632-9abf-ee9d42fde50c" providerId="ADAL" clId="{E107DA00-08FB-8849-A30D-88AB7C77A128}" dt="2024-03-14T13:39:54.095" v="8414" actId="1076"/>
          <ac:picMkLst>
            <pc:docMk/>
            <pc:sldMk cId="2797001551" sldId="282"/>
            <ac:picMk id="7180" creationId="{17EA3909-BCA3-27B3-2BB1-9BEE51F6CF0B}"/>
          </ac:picMkLst>
        </pc:picChg>
      </pc:sldChg>
      <pc:sldChg chg="addSp delSp modSp new mod modTransition modAnim">
        <pc:chgData name="Haugstvedt, Vegard" userId="a806afcc-95d7-4632-9abf-ee9d42fde50c" providerId="ADAL" clId="{E107DA00-08FB-8849-A30D-88AB7C77A128}" dt="2024-03-14T14:03:39.763" v="9155"/>
        <pc:sldMkLst>
          <pc:docMk/>
          <pc:sldMk cId="3138782156" sldId="283"/>
        </pc:sldMkLst>
        <pc:spChg chg="mod">
          <ac:chgData name="Haugstvedt, Vegard" userId="a806afcc-95d7-4632-9abf-ee9d42fde50c" providerId="ADAL" clId="{E107DA00-08FB-8849-A30D-88AB7C77A128}" dt="2024-03-14T13:50:45.346" v="8712" actId="20577"/>
          <ac:spMkLst>
            <pc:docMk/>
            <pc:sldMk cId="3138782156" sldId="283"/>
            <ac:spMk id="2" creationId="{6358DBC2-77DF-EE24-7E9C-0BD128478069}"/>
          </ac:spMkLst>
        </pc:spChg>
        <pc:spChg chg="mod">
          <ac:chgData name="Haugstvedt, Vegard" userId="a806afcc-95d7-4632-9abf-ee9d42fde50c" providerId="ADAL" clId="{E107DA00-08FB-8849-A30D-88AB7C77A128}" dt="2024-03-14T13:52:21.690" v="8922" actId="14100"/>
          <ac:spMkLst>
            <pc:docMk/>
            <pc:sldMk cId="3138782156" sldId="283"/>
            <ac:spMk id="3" creationId="{E055AA06-66C4-274E-EBE6-4C11F73664E1}"/>
          </ac:spMkLst>
        </pc:spChg>
        <pc:spChg chg="add del mod">
          <ac:chgData name="Haugstvedt, Vegard" userId="a806afcc-95d7-4632-9abf-ee9d42fde50c" providerId="ADAL" clId="{E107DA00-08FB-8849-A30D-88AB7C77A128}" dt="2024-03-14T13:52:35.099" v="8925" actId="478"/>
          <ac:spMkLst>
            <pc:docMk/>
            <pc:sldMk cId="3138782156" sldId="283"/>
            <ac:spMk id="4" creationId="{392E8F21-69E0-483E-C2CB-82A8A6DA48FB}"/>
          </ac:spMkLst>
        </pc:spChg>
        <pc:spChg chg="add mod">
          <ac:chgData name="Haugstvedt, Vegard" userId="a806afcc-95d7-4632-9abf-ee9d42fde50c" providerId="ADAL" clId="{E107DA00-08FB-8849-A30D-88AB7C77A128}" dt="2024-03-14T14:00:55.639" v="9141" actId="1076"/>
          <ac:spMkLst>
            <pc:docMk/>
            <pc:sldMk cId="3138782156" sldId="283"/>
            <ac:spMk id="13" creationId="{57049F55-ADCC-52BB-F7FD-0C5A2F73C74F}"/>
          </ac:spMkLst>
        </pc:spChg>
        <pc:picChg chg="add mod">
          <ac:chgData name="Haugstvedt, Vegard" userId="a806afcc-95d7-4632-9abf-ee9d42fde50c" providerId="ADAL" clId="{E107DA00-08FB-8849-A30D-88AB7C77A128}" dt="2024-03-14T13:53:16.350" v="8938" actId="1076"/>
          <ac:picMkLst>
            <pc:docMk/>
            <pc:sldMk cId="3138782156" sldId="283"/>
            <ac:picMk id="6" creationId="{DDB2DC9E-F0F6-A9CD-7F75-9AEF6BE97C63}"/>
          </ac:picMkLst>
        </pc:picChg>
        <pc:picChg chg="add mod">
          <ac:chgData name="Haugstvedt, Vegard" userId="a806afcc-95d7-4632-9abf-ee9d42fde50c" providerId="ADAL" clId="{E107DA00-08FB-8849-A30D-88AB7C77A128}" dt="2024-03-14T13:53:18.018" v="8939" actId="1076"/>
          <ac:picMkLst>
            <pc:docMk/>
            <pc:sldMk cId="3138782156" sldId="283"/>
            <ac:picMk id="8" creationId="{88E16C5D-EF19-D298-CDFA-828B18289579}"/>
          </ac:picMkLst>
        </pc:picChg>
        <pc:picChg chg="add mod">
          <ac:chgData name="Haugstvedt, Vegard" userId="a806afcc-95d7-4632-9abf-ee9d42fde50c" providerId="ADAL" clId="{E107DA00-08FB-8849-A30D-88AB7C77A128}" dt="2024-03-14T13:53:21.989" v="8941" actId="1076"/>
          <ac:picMkLst>
            <pc:docMk/>
            <pc:sldMk cId="3138782156" sldId="283"/>
            <ac:picMk id="10" creationId="{C9299DE7-D904-754F-5059-55C27C70566B}"/>
          </ac:picMkLst>
        </pc:picChg>
        <pc:picChg chg="add mod">
          <ac:chgData name="Haugstvedt, Vegard" userId="a806afcc-95d7-4632-9abf-ee9d42fde50c" providerId="ADAL" clId="{E107DA00-08FB-8849-A30D-88AB7C77A128}" dt="2024-03-14T13:53:20.048" v="8940" actId="1076"/>
          <ac:picMkLst>
            <pc:docMk/>
            <pc:sldMk cId="3138782156" sldId="283"/>
            <ac:picMk id="12" creationId="{63D0DE02-51B4-89C3-68E4-A8A60D7AF100}"/>
          </ac:picMkLst>
        </pc:picChg>
      </pc:sldChg>
      <pc:sldChg chg="add del">
        <pc:chgData name="Haugstvedt, Vegard" userId="a806afcc-95d7-4632-9abf-ee9d42fde50c" providerId="ADAL" clId="{E107DA00-08FB-8849-A30D-88AB7C77A128}" dt="2024-03-14T14:02:14.899" v="9149" actId="2696"/>
        <pc:sldMkLst>
          <pc:docMk/>
          <pc:sldMk cId="1679671244" sldId="284"/>
        </pc:sldMkLst>
      </pc:sldChg>
      <pc:sldChg chg="addSp delSp modSp new mod setBg modAnim">
        <pc:chgData name="Haugstvedt, Vegard" userId="a806afcc-95d7-4632-9abf-ee9d42fde50c" providerId="ADAL" clId="{E107DA00-08FB-8849-A30D-88AB7C77A128}" dt="2024-03-14T14:27:01.677" v="9850"/>
        <pc:sldMkLst>
          <pc:docMk/>
          <pc:sldMk cId="2676056241" sldId="284"/>
        </pc:sldMkLst>
        <pc:spChg chg="mod">
          <ac:chgData name="Haugstvedt, Vegard" userId="a806afcc-95d7-4632-9abf-ee9d42fde50c" providerId="ADAL" clId="{E107DA00-08FB-8849-A30D-88AB7C77A128}" dt="2024-03-14T14:17:43.773" v="9787" actId="26606"/>
          <ac:spMkLst>
            <pc:docMk/>
            <pc:sldMk cId="2676056241" sldId="284"/>
            <ac:spMk id="2" creationId="{667E95FB-202E-EE6D-E2F9-CBBA2321A248}"/>
          </ac:spMkLst>
        </pc:spChg>
        <pc:spChg chg="del mod">
          <ac:chgData name="Haugstvedt, Vegard" userId="a806afcc-95d7-4632-9abf-ee9d42fde50c" providerId="ADAL" clId="{E107DA00-08FB-8849-A30D-88AB7C77A128}" dt="2024-03-14T14:17:43.773" v="9787" actId="26606"/>
          <ac:spMkLst>
            <pc:docMk/>
            <pc:sldMk cId="2676056241" sldId="284"/>
            <ac:spMk id="3" creationId="{A14189B1-6992-EFBF-519E-2B2880BE1AE7}"/>
          </ac:spMkLst>
        </pc:spChg>
        <pc:spChg chg="add">
          <ac:chgData name="Haugstvedt, Vegard" userId="a806afcc-95d7-4632-9abf-ee9d42fde50c" providerId="ADAL" clId="{E107DA00-08FB-8849-A30D-88AB7C77A128}" dt="2024-03-14T14:17:43.773" v="9787" actId="26606"/>
          <ac:spMkLst>
            <pc:docMk/>
            <pc:sldMk cId="2676056241" sldId="284"/>
            <ac:spMk id="9" creationId="{C05CBC3C-2E5A-4839-8B9B-2E5A6ADF0F58}"/>
          </ac:spMkLst>
        </pc:spChg>
        <pc:spChg chg="add">
          <ac:chgData name="Haugstvedt, Vegard" userId="a806afcc-95d7-4632-9abf-ee9d42fde50c" providerId="ADAL" clId="{E107DA00-08FB-8849-A30D-88AB7C77A128}" dt="2024-03-14T14:17:43.773" v="9787" actId="26606"/>
          <ac:spMkLst>
            <pc:docMk/>
            <pc:sldMk cId="2676056241" sldId="284"/>
            <ac:spMk id="11" creationId="{DB5B423A-57CC-4C58-AA26-8E2E862B03A0}"/>
          </ac:spMkLst>
        </pc:spChg>
        <pc:graphicFrameChg chg="add mod">
          <ac:chgData name="Haugstvedt, Vegard" userId="a806afcc-95d7-4632-9abf-ee9d42fde50c" providerId="ADAL" clId="{E107DA00-08FB-8849-A30D-88AB7C77A128}" dt="2024-03-14T14:18:01.159" v="9820" actId="20577"/>
          <ac:graphicFrameMkLst>
            <pc:docMk/>
            <pc:sldMk cId="2676056241" sldId="284"/>
            <ac:graphicFrameMk id="5" creationId="{7C3820D6-D225-0062-42B4-A761EDC25972}"/>
          </ac:graphicFrameMkLst>
        </pc:graphicFrameChg>
      </pc:sldChg>
    </pc:docChg>
  </pc:docChgLst>
  <pc:docChgLst>
    <pc:chgData name="Haugstvedt, Vegard" userId="a806afcc-95d7-4632-9abf-ee9d42fde50c" providerId="ADAL" clId="{BA9B9332-325E-F247-90D1-D0545601EFA1}"/>
    <pc:docChg chg="undo redo custSel addSld delSld modSld modSection">
      <pc:chgData name="Haugstvedt, Vegard" userId="a806afcc-95d7-4632-9abf-ee9d42fde50c" providerId="ADAL" clId="{BA9B9332-325E-F247-90D1-D0545601EFA1}" dt="2024-10-16T11:07:30.838" v="874" actId="1076"/>
      <pc:docMkLst>
        <pc:docMk/>
      </pc:docMkLst>
      <pc:sldChg chg="addSp delSp modSp mod">
        <pc:chgData name="Haugstvedt, Vegard" userId="a806afcc-95d7-4632-9abf-ee9d42fde50c" providerId="ADAL" clId="{BA9B9332-325E-F247-90D1-D0545601EFA1}" dt="2024-10-16T07:45:34.027" v="52" actId="14100"/>
        <pc:sldMkLst>
          <pc:docMk/>
          <pc:sldMk cId="348282320" sldId="256"/>
        </pc:sldMkLst>
        <pc:spChg chg="add del mod">
          <ac:chgData name="Haugstvedt, Vegard" userId="a806afcc-95d7-4632-9abf-ee9d42fde50c" providerId="ADAL" clId="{BA9B9332-325E-F247-90D1-D0545601EFA1}" dt="2024-10-16T07:45:34.010" v="47" actId="478"/>
          <ac:spMkLst>
            <pc:docMk/>
            <pc:sldMk cId="348282320" sldId="256"/>
            <ac:spMk id="5" creationId="{AF06AA1B-A8DF-9AE6-BF0F-35FE92904525}"/>
          </ac:spMkLst>
        </pc:spChg>
        <pc:picChg chg="add mod">
          <ac:chgData name="Haugstvedt, Vegard" userId="a806afcc-95d7-4632-9abf-ee9d42fde50c" providerId="ADAL" clId="{BA9B9332-325E-F247-90D1-D0545601EFA1}" dt="2024-10-16T07:45:34.027" v="52" actId="14100"/>
          <ac:picMkLst>
            <pc:docMk/>
            <pc:sldMk cId="348282320" sldId="256"/>
            <ac:picMk id="7" creationId="{6B8F03A9-FBEC-0501-8040-105AE4D8E472}"/>
          </ac:picMkLst>
        </pc:picChg>
      </pc:sldChg>
      <pc:sldChg chg="modSp modAnim">
        <pc:chgData name="Haugstvedt, Vegard" userId="a806afcc-95d7-4632-9abf-ee9d42fde50c" providerId="ADAL" clId="{BA9B9332-325E-F247-90D1-D0545601EFA1}" dt="2024-10-16T10:23:49.503" v="419" actId="207"/>
        <pc:sldMkLst>
          <pc:docMk/>
          <pc:sldMk cId="2957899920" sldId="265"/>
        </pc:sldMkLst>
        <pc:graphicFrameChg chg="mod">
          <ac:chgData name="Haugstvedt, Vegard" userId="a806afcc-95d7-4632-9abf-ee9d42fde50c" providerId="ADAL" clId="{BA9B9332-325E-F247-90D1-D0545601EFA1}" dt="2024-10-16T10:23:49.503" v="419" actId="207"/>
          <ac:graphicFrameMkLst>
            <pc:docMk/>
            <pc:sldMk cId="2957899920" sldId="265"/>
            <ac:graphicFrameMk id="16" creationId="{08A9C76D-FD4B-A3ED-8480-DF2352B325B0}"/>
          </ac:graphicFrameMkLst>
        </pc:graphicFrameChg>
      </pc:sldChg>
      <pc:sldChg chg="modSp modAnim">
        <pc:chgData name="Haugstvedt, Vegard" userId="a806afcc-95d7-4632-9abf-ee9d42fde50c" providerId="ADAL" clId="{BA9B9332-325E-F247-90D1-D0545601EFA1}" dt="2024-10-16T11:05:23.756" v="863" actId="20577"/>
        <pc:sldMkLst>
          <pc:docMk/>
          <pc:sldMk cId="3220305831" sldId="266"/>
        </pc:sldMkLst>
        <pc:spChg chg="mod">
          <ac:chgData name="Haugstvedt, Vegard" userId="a806afcc-95d7-4632-9abf-ee9d42fde50c" providerId="ADAL" clId="{BA9B9332-325E-F247-90D1-D0545601EFA1}" dt="2024-10-16T11:05:23.756" v="863" actId="20577"/>
          <ac:spMkLst>
            <pc:docMk/>
            <pc:sldMk cId="3220305831" sldId="266"/>
            <ac:spMk id="3" creationId="{01FF1328-28BF-DCD9-41EA-70848317036C}"/>
          </ac:spMkLst>
        </pc:spChg>
      </pc:sldChg>
      <pc:sldChg chg="modSp mod modAnim">
        <pc:chgData name="Haugstvedt, Vegard" userId="a806afcc-95d7-4632-9abf-ee9d42fde50c" providerId="ADAL" clId="{BA9B9332-325E-F247-90D1-D0545601EFA1}" dt="2024-10-16T11:03:14.977" v="815"/>
        <pc:sldMkLst>
          <pc:docMk/>
          <pc:sldMk cId="3900273384" sldId="270"/>
        </pc:sldMkLst>
        <pc:spChg chg="mod">
          <ac:chgData name="Haugstvedt, Vegard" userId="a806afcc-95d7-4632-9abf-ee9d42fde50c" providerId="ADAL" clId="{BA9B9332-325E-F247-90D1-D0545601EFA1}" dt="2024-10-16T11:01:38.989" v="800" actId="20577"/>
          <ac:spMkLst>
            <pc:docMk/>
            <pc:sldMk cId="3900273384" sldId="270"/>
            <ac:spMk id="2" creationId="{7B4D580D-DF0C-DE7E-4DED-00CC8D733516}"/>
          </ac:spMkLst>
        </pc:spChg>
        <pc:graphicFrameChg chg="mod">
          <ac:chgData name="Haugstvedt, Vegard" userId="a806afcc-95d7-4632-9abf-ee9d42fde50c" providerId="ADAL" clId="{BA9B9332-325E-F247-90D1-D0545601EFA1}" dt="2024-10-16T11:03:14.977" v="815"/>
          <ac:graphicFrameMkLst>
            <pc:docMk/>
            <pc:sldMk cId="3900273384" sldId="270"/>
            <ac:graphicFrameMk id="6" creationId="{7AFC6210-696C-6411-9D2D-A5B1658E9289}"/>
          </ac:graphicFrameMkLst>
        </pc:graphicFrameChg>
      </pc:sldChg>
      <pc:sldChg chg="modSp">
        <pc:chgData name="Haugstvedt, Vegard" userId="a806afcc-95d7-4632-9abf-ee9d42fde50c" providerId="ADAL" clId="{BA9B9332-325E-F247-90D1-D0545601EFA1}" dt="2024-10-16T10:49:12.238" v="616" actId="207"/>
        <pc:sldMkLst>
          <pc:docMk/>
          <pc:sldMk cId="731466521" sldId="271"/>
        </pc:sldMkLst>
        <pc:graphicFrameChg chg="mod">
          <ac:chgData name="Haugstvedt, Vegard" userId="a806afcc-95d7-4632-9abf-ee9d42fde50c" providerId="ADAL" clId="{BA9B9332-325E-F247-90D1-D0545601EFA1}" dt="2024-10-16T10:49:12.238" v="616" actId="207"/>
          <ac:graphicFrameMkLst>
            <pc:docMk/>
            <pc:sldMk cId="731466521" sldId="271"/>
            <ac:graphicFrameMk id="5" creationId="{AA7664A9-48EF-972E-6227-F8B52C750D62}"/>
          </ac:graphicFrameMkLst>
        </pc:graphicFrameChg>
      </pc:sldChg>
      <pc:sldChg chg="addSp delSp modSp mod">
        <pc:chgData name="Haugstvedt, Vegard" userId="a806afcc-95d7-4632-9abf-ee9d42fde50c" providerId="ADAL" clId="{BA9B9332-325E-F247-90D1-D0545601EFA1}" dt="2024-10-16T11:07:30.838" v="874" actId="1076"/>
        <pc:sldMkLst>
          <pc:docMk/>
          <pc:sldMk cId="827143423" sldId="274"/>
        </pc:sldMkLst>
        <pc:spChg chg="add del">
          <ac:chgData name="Haugstvedt, Vegard" userId="a806afcc-95d7-4632-9abf-ee9d42fde50c" providerId="ADAL" clId="{BA9B9332-325E-F247-90D1-D0545601EFA1}" dt="2024-10-16T11:07:23.743" v="870" actId="26606"/>
          <ac:spMkLst>
            <pc:docMk/>
            <pc:sldMk cId="827143423" sldId="274"/>
            <ac:spMk id="3" creationId="{3B9863FB-55D6-CEB7-3607-853ACFD64FFD}"/>
          </ac:spMkLst>
        </pc:spChg>
        <pc:graphicFrameChg chg="add del">
          <ac:chgData name="Haugstvedt, Vegard" userId="a806afcc-95d7-4632-9abf-ee9d42fde50c" providerId="ADAL" clId="{BA9B9332-325E-F247-90D1-D0545601EFA1}" dt="2024-10-16T11:07:23.743" v="870" actId="26606"/>
          <ac:graphicFrameMkLst>
            <pc:docMk/>
            <pc:sldMk cId="827143423" sldId="274"/>
            <ac:graphicFrameMk id="24" creationId="{EBE9F53B-6D95-CAFD-8E70-B4A47124301A}"/>
          </ac:graphicFrameMkLst>
        </pc:graphicFrameChg>
        <pc:picChg chg="add del mod">
          <ac:chgData name="Haugstvedt, Vegard" userId="a806afcc-95d7-4632-9abf-ee9d42fde50c" providerId="ADAL" clId="{BA9B9332-325E-F247-90D1-D0545601EFA1}" dt="2024-10-16T11:07:30.838" v="874" actId="1076"/>
          <ac:picMkLst>
            <pc:docMk/>
            <pc:sldMk cId="827143423" sldId="274"/>
            <ac:picMk id="7" creationId="{9190B08C-B8FE-C645-CBF1-1AF43A403B47}"/>
          </ac:picMkLst>
        </pc:picChg>
      </pc:sldChg>
      <pc:sldChg chg="modNotesTx">
        <pc:chgData name="Haugstvedt, Vegard" userId="a806afcc-95d7-4632-9abf-ee9d42fde50c" providerId="ADAL" clId="{BA9B9332-325E-F247-90D1-D0545601EFA1}" dt="2024-10-16T10:56:49.976" v="658" actId="20577"/>
        <pc:sldMkLst>
          <pc:docMk/>
          <pc:sldMk cId="2797001551" sldId="282"/>
        </pc:sldMkLst>
      </pc:sldChg>
      <pc:sldChg chg="delSp modSp add del setBg delDesignElem">
        <pc:chgData name="Haugstvedt, Vegard" userId="a806afcc-95d7-4632-9abf-ee9d42fde50c" providerId="ADAL" clId="{BA9B9332-325E-F247-90D1-D0545601EFA1}" dt="2024-10-16T10:24:07.414" v="420" actId="2696"/>
        <pc:sldMkLst>
          <pc:docMk/>
          <pc:sldMk cId="1323543186" sldId="285"/>
        </pc:sldMkLst>
        <pc:spChg chg="del">
          <ac:chgData name="Haugstvedt, Vegard" userId="a806afcc-95d7-4632-9abf-ee9d42fde50c" providerId="ADAL" clId="{BA9B9332-325E-F247-90D1-D0545601EFA1}" dt="2024-10-16T07:45:50.495" v="55"/>
          <ac:spMkLst>
            <pc:docMk/>
            <pc:sldMk cId="1323543186" sldId="285"/>
            <ac:spMk id="21" creationId="{0B832799-EDB3-2AB8-45DE-D4510A5BEAFB}"/>
          </ac:spMkLst>
        </pc:spChg>
        <pc:graphicFrameChg chg="mod">
          <ac:chgData name="Haugstvedt, Vegard" userId="a806afcc-95d7-4632-9abf-ee9d42fde50c" providerId="ADAL" clId="{BA9B9332-325E-F247-90D1-D0545601EFA1}" dt="2024-10-16T07:46:15.258" v="66" actId="20577"/>
          <ac:graphicFrameMkLst>
            <pc:docMk/>
            <pc:sldMk cId="1323543186" sldId="285"/>
            <ac:graphicFrameMk id="16" creationId="{5760AEDF-4154-C710-A563-2F35162074B9}"/>
          </ac:graphicFrameMkLst>
        </pc:graphicFrameChg>
      </pc:sldChg>
      <pc:sldChg chg="addSp delSp modSp new mod setBg modAnim">
        <pc:chgData name="Haugstvedt, Vegard" userId="a806afcc-95d7-4632-9abf-ee9d42fde50c" providerId="ADAL" clId="{BA9B9332-325E-F247-90D1-D0545601EFA1}" dt="2024-10-16T10:28:42.612" v="438"/>
        <pc:sldMkLst>
          <pc:docMk/>
          <pc:sldMk cId="4003762943" sldId="286"/>
        </pc:sldMkLst>
        <pc:spChg chg="mod">
          <ac:chgData name="Haugstvedt, Vegard" userId="a806afcc-95d7-4632-9abf-ee9d42fde50c" providerId="ADAL" clId="{BA9B9332-325E-F247-90D1-D0545601EFA1}" dt="2024-10-16T07:50:10.843" v="310" actId="26606"/>
          <ac:spMkLst>
            <pc:docMk/>
            <pc:sldMk cId="4003762943" sldId="286"/>
            <ac:spMk id="2" creationId="{2832EDE5-8A10-239C-4A22-D102D63C0500}"/>
          </ac:spMkLst>
        </pc:spChg>
        <pc:spChg chg="del mod">
          <ac:chgData name="Haugstvedt, Vegard" userId="a806afcc-95d7-4632-9abf-ee9d42fde50c" providerId="ADAL" clId="{BA9B9332-325E-F247-90D1-D0545601EFA1}" dt="2024-10-16T07:50:10.843" v="310" actId="26606"/>
          <ac:spMkLst>
            <pc:docMk/>
            <pc:sldMk cId="4003762943" sldId="286"/>
            <ac:spMk id="3" creationId="{56C62CFC-D50F-1069-3A05-670818E17256}"/>
          </ac:spMkLst>
        </pc:spChg>
        <pc:spChg chg="add">
          <ac:chgData name="Haugstvedt, Vegard" userId="a806afcc-95d7-4632-9abf-ee9d42fde50c" providerId="ADAL" clId="{BA9B9332-325E-F247-90D1-D0545601EFA1}" dt="2024-10-16T07:50:10.843" v="310" actId="26606"/>
          <ac:spMkLst>
            <pc:docMk/>
            <pc:sldMk cId="4003762943" sldId="286"/>
            <ac:spMk id="9" creationId="{345A976A-8DE3-4B67-B94B-2044FDD12899}"/>
          </ac:spMkLst>
        </pc:spChg>
        <pc:spChg chg="add">
          <ac:chgData name="Haugstvedt, Vegard" userId="a806afcc-95d7-4632-9abf-ee9d42fde50c" providerId="ADAL" clId="{BA9B9332-325E-F247-90D1-D0545601EFA1}" dt="2024-10-16T07:50:10.843" v="310" actId="26606"/>
          <ac:spMkLst>
            <pc:docMk/>
            <pc:sldMk cId="4003762943" sldId="286"/>
            <ac:spMk id="11" creationId="{6EAAA1B9-2DDB-49C9-A037-A523D2F13C15}"/>
          </ac:spMkLst>
        </pc:spChg>
        <pc:grpChg chg="add">
          <ac:chgData name="Haugstvedt, Vegard" userId="a806afcc-95d7-4632-9abf-ee9d42fde50c" providerId="ADAL" clId="{BA9B9332-325E-F247-90D1-D0545601EFA1}" dt="2024-10-16T07:50:10.843" v="310" actId="26606"/>
          <ac:grpSpMkLst>
            <pc:docMk/>
            <pc:sldMk cId="4003762943" sldId="286"/>
            <ac:grpSpMk id="13" creationId="{76566969-F813-4CC5-B3E9-363D85B55C3B}"/>
          </ac:grpSpMkLst>
        </pc:grpChg>
        <pc:grpChg chg="add">
          <ac:chgData name="Haugstvedt, Vegard" userId="a806afcc-95d7-4632-9abf-ee9d42fde50c" providerId="ADAL" clId="{BA9B9332-325E-F247-90D1-D0545601EFA1}" dt="2024-10-16T07:50:10.843" v="310" actId="26606"/>
          <ac:grpSpMkLst>
            <pc:docMk/>
            <pc:sldMk cId="4003762943" sldId="286"/>
            <ac:grpSpMk id="19" creationId="{0217D733-97B6-4C43-AF0C-5E3CB0EA132A}"/>
          </ac:grpSpMkLst>
        </pc:grpChg>
        <pc:graphicFrameChg chg="add mod modGraphic">
          <ac:chgData name="Haugstvedt, Vegard" userId="a806afcc-95d7-4632-9abf-ee9d42fde50c" providerId="ADAL" clId="{BA9B9332-325E-F247-90D1-D0545601EFA1}" dt="2024-10-16T10:25:43.851" v="430" actId="207"/>
          <ac:graphicFrameMkLst>
            <pc:docMk/>
            <pc:sldMk cId="4003762943" sldId="286"/>
            <ac:graphicFrameMk id="5" creationId="{E999495C-66FB-B186-1B7F-7039D9750A90}"/>
          </ac:graphicFrameMkLst>
        </pc:graphicFrameChg>
      </pc:sldChg>
      <pc:sldChg chg="addSp delSp modSp new mod modAnim">
        <pc:chgData name="Haugstvedt, Vegard" userId="a806afcc-95d7-4632-9abf-ee9d42fde50c" providerId="ADAL" clId="{BA9B9332-325E-F247-90D1-D0545601EFA1}" dt="2024-10-16T10:54:17.510" v="625"/>
        <pc:sldMkLst>
          <pc:docMk/>
          <pc:sldMk cId="2798978155" sldId="287"/>
        </pc:sldMkLst>
        <pc:spChg chg="mod">
          <ac:chgData name="Haugstvedt, Vegard" userId="a806afcc-95d7-4632-9abf-ee9d42fde50c" providerId="ADAL" clId="{BA9B9332-325E-F247-90D1-D0545601EFA1}" dt="2024-10-16T10:30:37.060" v="462" actId="20577"/>
          <ac:spMkLst>
            <pc:docMk/>
            <pc:sldMk cId="2798978155" sldId="287"/>
            <ac:spMk id="2" creationId="{F9AA2297-2355-25BE-88CE-D3C57CB95E2D}"/>
          </ac:spMkLst>
        </pc:spChg>
        <pc:spChg chg="del mod">
          <ac:chgData name="Haugstvedt, Vegard" userId="a806afcc-95d7-4632-9abf-ee9d42fde50c" providerId="ADAL" clId="{BA9B9332-325E-F247-90D1-D0545601EFA1}" dt="2024-10-16T10:51:29.794" v="619" actId="26606"/>
          <ac:spMkLst>
            <pc:docMk/>
            <pc:sldMk cId="2798978155" sldId="287"/>
            <ac:spMk id="3" creationId="{D7483F2A-9A7C-9668-D45E-9571B81F3DDA}"/>
          </ac:spMkLst>
        </pc:spChg>
        <pc:graphicFrameChg chg="add mod">
          <ac:chgData name="Haugstvedt, Vegard" userId="a806afcc-95d7-4632-9abf-ee9d42fde50c" providerId="ADAL" clId="{BA9B9332-325E-F247-90D1-D0545601EFA1}" dt="2024-10-16T10:53:45.355" v="623"/>
          <ac:graphicFrameMkLst>
            <pc:docMk/>
            <pc:sldMk cId="2798978155" sldId="287"/>
            <ac:graphicFrameMk id="5" creationId="{199FEE6D-FBC2-458D-5887-2E2CA24C4FEE}"/>
          </ac:graphicFrameMkLst>
        </pc:graphicFrameChg>
      </pc:sldChg>
      <pc:sldChg chg="addSp delSp modSp new mod setBg modAnim">
        <pc:chgData name="Haugstvedt, Vegard" userId="a806afcc-95d7-4632-9abf-ee9d42fde50c" providerId="ADAL" clId="{BA9B9332-325E-F247-90D1-D0545601EFA1}" dt="2024-10-16T11:04:26.605" v="820"/>
        <pc:sldMkLst>
          <pc:docMk/>
          <pc:sldMk cId="49552953" sldId="288"/>
        </pc:sldMkLst>
        <pc:spChg chg="mod">
          <ac:chgData name="Haugstvedt, Vegard" userId="a806afcc-95d7-4632-9abf-ee9d42fde50c" providerId="ADAL" clId="{BA9B9332-325E-F247-90D1-D0545601EFA1}" dt="2024-10-16T11:04:03.918" v="817" actId="26606"/>
          <ac:spMkLst>
            <pc:docMk/>
            <pc:sldMk cId="49552953" sldId="288"/>
            <ac:spMk id="2" creationId="{7307EDB9-4830-293E-E64E-E31A63844188}"/>
          </ac:spMkLst>
        </pc:spChg>
        <pc:spChg chg="add del mod">
          <ac:chgData name="Haugstvedt, Vegard" userId="a806afcc-95d7-4632-9abf-ee9d42fde50c" providerId="ADAL" clId="{BA9B9332-325E-F247-90D1-D0545601EFA1}" dt="2024-10-16T11:04:03.946" v="818" actId="26606"/>
          <ac:spMkLst>
            <pc:docMk/>
            <pc:sldMk cId="49552953" sldId="288"/>
            <ac:spMk id="3" creationId="{897F6A97-AFB5-6A3A-11BA-2AEAA42ECBFE}"/>
          </ac:spMkLst>
        </pc:spChg>
        <pc:spChg chg="add del">
          <ac:chgData name="Haugstvedt, Vegard" userId="a806afcc-95d7-4632-9abf-ee9d42fde50c" providerId="ADAL" clId="{BA9B9332-325E-F247-90D1-D0545601EFA1}" dt="2024-10-16T11:04:03.918" v="817" actId="26606"/>
          <ac:spMkLst>
            <pc:docMk/>
            <pc:sldMk cId="49552953" sldId="288"/>
            <ac:spMk id="9" creationId="{345A976A-8DE3-4B67-B94B-2044FDD12899}"/>
          </ac:spMkLst>
        </pc:spChg>
        <pc:spChg chg="add del">
          <ac:chgData name="Haugstvedt, Vegard" userId="a806afcc-95d7-4632-9abf-ee9d42fde50c" providerId="ADAL" clId="{BA9B9332-325E-F247-90D1-D0545601EFA1}" dt="2024-10-16T11:04:03.918" v="817" actId="26606"/>
          <ac:spMkLst>
            <pc:docMk/>
            <pc:sldMk cId="49552953" sldId="288"/>
            <ac:spMk id="11" creationId="{6EAAA1B9-2DDB-49C9-A037-A523D2F13C15}"/>
          </ac:spMkLst>
        </pc:spChg>
        <pc:grpChg chg="add del">
          <ac:chgData name="Haugstvedt, Vegard" userId="a806afcc-95d7-4632-9abf-ee9d42fde50c" providerId="ADAL" clId="{BA9B9332-325E-F247-90D1-D0545601EFA1}" dt="2024-10-16T11:04:03.918" v="817" actId="26606"/>
          <ac:grpSpMkLst>
            <pc:docMk/>
            <pc:sldMk cId="49552953" sldId="288"/>
            <ac:grpSpMk id="13" creationId="{76566969-F813-4CC5-B3E9-363D85B55C3B}"/>
          </ac:grpSpMkLst>
        </pc:grpChg>
        <pc:grpChg chg="add del">
          <ac:chgData name="Haugstvedt, Vegard" userId="a806afcc-95d7-4632-9abf-ee9d42fde50c" providerId="ADAL" clId="{BA9B9332-325E-F247-90D1-D0545601EFA1}" dt="2024-10-16T11:04:03.918" v="817" actId="26606"/>
          <ac:grpSpMkLst>
            <pc:docMk/>
            <pc:sldMk cId="49552953" sldId="288"/>
            <ac:grpSpMk id="19" creationId="{0217D733-97B6-4C43-AF0C-5E3CB0EA132A}"/>
          </ac:grpSpMkLst>
        </pc:grpChg>
        <pc:graphicFrameChg chg="add del">
          <ac:chgData name="Haugstvedt, Vegard" userId="a806afcc-95d7-4632-9abf-ee9d42fde50c" providerId="ADAL" clId="{BA9B9332-325E-F247-90D1-D0545601EFA1}" dt="2024-10-16T11:04:03.918" v="817" actId="26606"/>
          <ac:graphicFrameMkLst>
            <pc:docMk/>
            <pc:sldMk cId="49552953" sldId="288"/>
            <ac:graphicFrameMk id="5" creationId="{8B5D3B93-6D69-F842-157E-2CFFD59A9194}"/>
          </ac:graphicFrameMkLst>
        </pc:graphicFrameChg>
        <pc:graphicFrameChg chg="add">
          <ac:chgData name="Haugstvedt, Vegard" userId="a806afcc-95d7-4632-9abf-ee9d42fde50c" providerId="ADAL" clId="{BA9B9332-325E-F247-90D1-D0545601EFA1}" dt="2024-10-16T11:04:03.946" v="818" actId="26606"/>
          <ac:graphicFrameMkLst>
            <pc:docMk/>
            <pc:sldMk cId="49552953" sldId="288"/>
            <ac:graphicFrameMk id="25" creationId="{2EF2FDB7-F8A8-7C89-8EF1-6A67944B13FB}"/>
          </ac:graphicFrameMkLst>
        </pc:graphicFrameChg>
      </pc:sldChg>
      <pc:sldChg chg="new del">
        <pc:chgData name="Haugstvedt, Vegard" userId="a806afcc-95d7-4632-9abf-ee9d42fde50c" providerId="ADAL" clId="{BA9B9332-325E-F247-90D1-D0545601EFA1}" dt="2024-10-16T11:00:01.974" v="660" actId="2696"/>
        <pc:sldMkLst>
          <pc:docMk/>
          <pc:sldMk cId="2294918905" sldId="288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'Ark1'!$A$2:$A$8</cx:f>
        <cx:lvl ptCount="7">
          <cx:pt idx="0">User testing</cx:pt>
          <cx:pt idx="1">Screen reader</cx:pt>
          <cx:pt idx="2">Automated tools</cx:pt>
          <cx:pt idx="3">Forms</cx:pt>
          <cx:pt idx="4">Structure</cx:pt>
          <cx:pt idx="5">Zoom</cx:pt>
          <cx:pt idx="6">Keyboard</cx:pt>
        </cx:lvl>
      </cx:strDim>
      <cx:numDim type="val">
        <cx:f>'Ark1'!$B$2:$B$8</cx:f>
        <cx:lvl ptCount="7" formatCode="General">
          <cx:pt idx="0">200</cx:pt>
          <cx:pt idx="1">500</cx:pt>
          <cx:pt idx="2">1200</cx:pt>
          <cx:pt idx="3">1750</cx:pt>
          <cx:pt idx="4">2200</cx:pt>
          <cx:pt idx="5">2700</cx:pt>
          <cx:pt idx="6">3000</cx:pt>
        </cx:lvl>
      </cx:numDim>
    </cx:data>
  </cx:chartData>
  <cx:chart>
    <cx:plotArea>
      <cx:plotAreaRegion>
        <cx:series layoutId="funnel" uniqueId="{AFB99541-5D88-4922-8AE5-5913FD7DC553}"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2000"/>
            </a:pPr>
            <a:endParaRPr lang="en-GB" sz="2000" b="0" i="0" u="none" strike="noStrike" baseline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D3E652-C8CE-45CE-ABBC-DCA450C4592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61B4A6B-B354-44B8-9046-F0CD54D2E31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800 employees </a:t>
          </a:r>
          <a:r>
            <a:rPr lang="en-GB" dirty="0"/>
            <a:t>in NAV IT</a:t>
          </a:r>
          <a:endParaRPr lang="en-US" dirty="0"/>
        </a:p>
      </dgm:t>
    </dgm:pt>
    <dgm:pt modelId="{ADAC714B-CE42-4141-A49C-AE223B58046F}" type="parTrans" cxnId="{F13E2E86-D7D3-40CA-978D-29A2037320A1}">
      <dgm:prSet/>
      <dgm:spPr/>
      <dgm:t>
        <a:bodyPr/>
        <a:lstStyle/>
        <a:p>
          <a:endParaRPr lang="en-US"/>
        </a:p>
      </dgm:t>
    </dgm:pt>
    <dgm:pt modelId="{33E0F631-D30E-41FD-939F-A985B4A12EE0}" type="sibTrans" cxnId="{F13E2E86-D7D3-40CA-978D-29A2037320A1}">
      <dgm:prSet/>
      <dgm:spPr/>
      <dgm:t>
        <a:bodyPr/>
        <a:lstStyle/>
        <a:p>
          <a:endParaRPr lang="en-US"/>
        </a:p>
      </dgm:t>
    </dgm:pt>
    <dgm:pt modelId="{50133470-9422-4D2B-9E53-7CAC329FDD3A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8 product teams</a:t>
          </a:r>
        </a:p>
      </dgm:t>
    </dgm:pt>
    <dgm:pt modelId="{BC549104-FB6D-4A3E-8D9B-372EDF7395DC}" type="parTrans" cxnId="{DCF4A962-339C-4E05-B768-4B12C2454F46}">
      <dgm:prSet/>
      <dgm:spPr/>
      <dgm:t>
        <a:bodyPr/>
        <a:lstStyle/>
        <a:p>
          <a:endParaRPr lang="en-US"/>
        </a:p>
      </dgm:t>
    </dgm:pt>
    <dgm:pt modelId="{E7A12EDE-1197-425F-98D8-E3B74780D1EC}" type="sibTrans" cxnId="{DCF4A962-339C-4E05-B768-4B12C2454F46}">
      <dgm:prSet/>
      <dgm:spPr/>
      <dgm:t>
        <a:bodyPr/>
        <a:lstStyle/>
        <a:p>
          <a:endParaRPr lang="en-US"/>
        </a:p>
      </dgm:t>
    </dgm:pt>
    <dgm:pt modelId="{A9F209EB-55A5-4FD3-85C3-7CF6C73AEABC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92 product teams</a:t>
          </a:r>
        </a:p>
      </dgm:t>
    </dgm:pt>
    <dgm:pt modelId="{4FAFB4BC-CBB3-46DE-A98E-CB4B3E01136A}" type="parTrans" cxnId="{F3B3D1B5-8927-4E19-9A1D-00DA76226BDC}">
      <dgm:prSet/>
      <dgm:spPr/>
      <dgm:t>
        <a:bodyPr/>
        <a:lstStyle/>
        <a:p>
          <a:endParaRPr lang="en-US"/>
        </a:p>
      </dgm:t>
    </dgm:pt>
    <dgm:pt modelId="{AAB604AA-5644-42F5-86AC-EB7582D7B10B}" type="sibTrans" cxnId="{F3B3D1B5-8927-4E19-9A1D-00DA76226BDC}">
      <dgm:prSet/>
      <dgm:spPr/>
      <dgm:t>
        <a:bodyPr/>
        <a:lstStyle/>
        <a:p>
          <a:endParaRPr lang="en-US"/>
        </a:p>
      </dgm:t>
    </dgm:pt>
    <dgm:pt modelId="{371269D4-E597-46DE-A83B-F085C64070B2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2000+ public GitHub repos</a:t>
          </a:r>
        </a:p>
      </dgm:t>
    </dgm:pt>
    <dgm:pt modelId="{A185273D-8D92-4233-A4A3-A07F4DA55821}" type="parTrans" cxnId="{AC23C23B-56A8-44D0-B94D-22F998E62FA2}">
      <dgm:prSet/>
      <dgm:spPr/>
      <dgm:t>
        <a:bodyPr/>
        <a:lstStyle/>
        <a:p>
          <a:endParaRPr lang="en-US"/>
        </a:p>
      </dgm:t>
    </dgm:pt>
    <dgm:pt modelId="{FA5ADEB3-E926-4A89-81A6-112F1029846F}" type="sibTrans" cxnId="{AC23C23B-56A8-44D0-B94D-22F998E62FA2}">
      <dgm:prSet/>
      <dgm:spPr/>
      <dgm:t>
        <a:bodyPr/>
        <a:lstStyle/>
        <a:p>
          <a:endParaRPr lang="en-US"/>
        </a:p>
      </dgm:t>
    </dgm:pt>
    <dgm:pt modelId="{7620CACE-D532-4136-8C10-623B9288D335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1600 deploys each week</a:t>
          </a:r>
        </a:p>
      </dgm:t>
    </dgm:pt>
    <dgm:pt modelId="{C1B1E09A-6E0B-4815-B1C3-DECAA9402CA7}" type="sibTrans" cxnId="{D67616CD-11E9-400B-A15A-D16E525439EC}">
      <dgm:prSet/>
      <dgm:spPr/>
      <dgm:t>
        <a:bodyPr/>
        <a:lstStyle/>
        <a:p>
          <a:endParaRPr lang="en-US"/>
        </a:p>
      </dgm:t>
    </dgm:pt>
    <dgm:pt modelId="{C5A992BF-B8FE-4FCB-AAF0-FB29A6E5BA8B}" type="parTrans" cxnId="{D67616CD-11E9-400B-A15A-D16E525439EC}">
      <dgm:prSet/>
      <dgm:spPr/>
      <dgm:t>
        <a:bodyPr/>
        <a:lstStyle/>
        <a:p>
          <a:endParaRPr lang="en-US"/>
        </a:p>
      </dgm:t>
    </dgm:pt>
    <dgm:pt modelId="{4B4B002D-C092-F64A-9655-64F35A31D125}">
      <dgm:prSet/>
      <dgm:spPr>
        <a:solidFill>
          <a:schemeClr val="bg1"/>
        </a:solidFill>
      </dgm:spPr>
      <dgm:t>
        <a:bodyPr/>
        <a:lstStyle/>
        <a:p>
          <a:r>
            <a:rPr lang="en-US" dirty="0"/>
            <a:t>Ranging from 38 to 119 people </a:t>
          </a:r>
        </a:p>
      </dgm:t>
    </dgm:pt>
    <dgm:pt modelId="{0C64B825-4AEA-1840-8F4C-0CD7C266922A}" type="parTrans" cxnId="{5BD6F73B-111B-9F4F-9DC0-28745835C728}">
      <dgm:prSet/>
      <dgm:spPr/>
      <dgm:t>
        <a:bodyPr/>
        <a:lstStyle/>
        <a:p>
          <a:endParaRPr lang="en-GB"/>
        </a:p>
      </dgm:t>
    </dgm:pt>
    <dgm:pt modelId="{0A3A62AB-1FCD-8649-BC6D-C8E8B45F04A6}" type="sibTrans" cxnId="{5BD6F73B-111B-9F4F-9DC0-28745835C728}">
      <dgm:prSet/>
      <dgm:spPr/>
      <dgm:t>
        <a:bodyPr/>
        <a:lstStyle/>
        <a:p>
          <a:endParaRPr lang="en-GB"/>
        </a:p>
      </dgm:t>
    </dgm:pt>
    <dgm:pt modelId="{93A17843-2EEF-8940-B674-AE5306206E9A}" type="pres">
      <dgm:prSet presAssocID="{A8D3E652-C8CE-45CE-ABBC-DCA450C45926}" presName="Name0" presStyleCnt="0">
        <dgm:presLayoutVars>
          <dgm:dir/>
          <dgm:animLvl val="lvl"/>
          <dgm:resizeHandles val="exact"/>
        </dgm:presLayoutVars>
      </dgm:prSet>
      <dgm:spPr/>
    </dgm:pt>
    <dgm:pt modelId="{45F93BF6-88F4-7243-B624-4215C28231FA}" type="pres">
      <dgm:prSet presAssocID="{761B4A6B-B354-44B8-9046-F0CD54D2E316}" presName="linNode" presStyleCnt="0"/>
      <dgm:spPr/>
    </dgm:pt>
    <dgm:pt modelId="{31860481-22D4-6942-8E2F-B973CE46FCCF}" type="pres">
      <dgm:prSet presAssocID="{761B4A6B-B354-44B8-9046-F0CD54D2E31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E322019-DDD7-214F-8C4F-43A3F38D3524}" type="pres">
      <dgm:prSet presAssocID="{33E0F631-D30E-41FD-939F-A985B4A12EE0}" presName="sp" presStyleCnt="0"/>
      <dgm:spPr/>
    </dgm:pt>
    <dgm:pt modelId="{6C84295A-A224-BC47-BF77-404BC5A4E0C3}" type="pres">
      <dgm:prSet presAssocID="{50133470-9422-4D2B-9E53-7CAC329FDD3A}" presName="linNode" presStyleCnt="0"/>
      <dgm:spPr/>
    </dgm:pt>
    <dgm:pt modelId="{0364C1C6-B005-4F4D-9F8F-27784D36DE4B}" type="pres">
      <dgm:prSet presAssocID="{50133470-9422-4D2B-9E53-7CAC329FDD3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3E61672-2384-9C40-B448-A78A22317DFB}" type="pres">
      <dgm:prSet presAssocID="{50133470-9422-4D2B-9E53-7CAC329FDD3A}" presName="descendantText" presStyleLbl="alignAccFollowNode1" presStyleIdx="0" presStyleCnt="1">
        <dgm:presLayoutVars>
          <dgm:bulletEnabled val="1"/>
        </dgm:presLayoutVars>
      </dgm:prSet>
      <dgm:spPr/>
    </dgm:pt>
    <dgm:pt modelId="{E32FA82E-0BBD-184B-A58B-5274C3D36A3B}" type="pres">
      <dgm:prSet presAssocID="{E7A12EDE-1197-425F-98D8-E3B74780D1EC}" presName="sp" presStyleCnt="0"/>
      <dgm:spPr/>
    </dgm:pt>
    <dgm:pt modelId="{3FCD439A-8215-6649-8A6B-45105A271435}" type="pres">
      <dgm:prSet presAssocID="{A9F209EB-55A5-4FD3-85C3-7CF6C73AEABC}" presName="linNode" presStyleCnt="0"/>
      <dgm:spPr/>
    </dgm:pt>
    <dgm:pt modelId="{69C56EDE-8E82-4E4F-88B8-F9D91A7E15DE}" type="pres">
      <dgm:prSet presAssocID="{A9F209EB-55A5-4FD3-85C3-7CF6C73AEABC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710426E-8E97-CE43-8915-3074320941B6}" type="pres">
      <dgm:prSet presAssocID="{AAB604AA-5644-42F5-86AC-EB7582D7B10B}" presName="sp" presStyleCnt="0"/>
      <dgm:spPr/>
    </dgm:pt>
    <dgm:pt modelId="{ADE1F0B7-3F8D-0843-BC11-22835C643F02}" type="pres">
      <dgm:prSet presAssocID="{371269D4-E597-46DE-A83B-F085C64070B2}" presName="linNode" presStyleCnt="0"/>
      <dgm:spPr/>
    </dgm:pt>
    <dgm:pt modelId="{D9EA969C-27E5-0949-80E2-616941A46495}" type="pres">
      <dgm:prSet presAssocID="{371269D4-E597-46DE-A83B-F085C64070B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0701BEE8-D67D-584B-82D7-46F974CF67F8}" type="pres">
      <dgm:prSet presAssocID="{FA5ADEB3-E926-4A89-81A6-112F1029846F}" presName="sp" presStyleCnt="0"/>
      <dgm:spPr/>
    </dgm:pt>
    <dgm:pt modelId="{980B8618-F0D3-2440-8BAE-9068309DAEB4}" type="pres">
      <dgm:prSet presAssocID="{7620CACE-D532-4136-8C10-623B9288D335}" presName="linNode" presStyleCnt="0"/>
      <dgm:spPr/>
    </dgm:pt>
    <dgm:pt modelId="{AADBCD7F-E052-2644-9025-669F44F37386}" type="pres">
      <dgm:prSet presAssocID="{7620CACE-D532-4136-8C10-623B9288D335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9436CF01-3553-CA4C-9FB1-21ED7A8DBB1B}" type="presOf" srcId="{761B4A6B-B354-44B8-9046-F0CD54D2E316}" destId="{31860481-22D4-6942-8E2F-B973CE46FCCF}" srcOrd="0" destOrd="0" presId="urn:microsoft.com/office/officeart/2005/8/layout/vList5"/>
    <dgm:cxn modelId="{986C0309-646F-EB4D-B905-1279F9CA3D36}" type="presOf" srcId="{7620CACE-D532-4136-8C10-623B9288D335}" destId="{AADBCD7F-E052-2644-9025-669F44F37386}" srcOrd="0" destOrd="0" presId="urn:microsoft.com/office/officeart/2005/8/layout/vList5"/>
    <dgm:cxn modelId="{19211B31-8DBC-7B4F-BB7C-5CF13832E7B1}" type="presOf" srcId="{371269D4-E597-46DE-A83B-F085C64070B2}" destId="{D9EA969C-27E5-0949-80E2-616941A46495}" srcOrd="0" destOrd="0" presId="urn:microsoft.com/office/officeart/2005/8/layout/vList5"/>
    <dgm:cxn modelId="{79D7AB35-D010-9B48-97CF-F7F21546FD63}" type="presOf" srcId="{50133470-9422-4D2B-9E53-7CAC329FDD3A}" destId="{0364C1C6-B005-4F4D-9F8F-27784D36DE4B}" srcOrd="0" destOrd="0" presId="urn:microsoft.com/office/officeart/2005/8/layout/vList5"/>
    <dgm:cxn modelId="{AC23C23B-56A8-44D0-B94D-22F998E62FA2}" srcId="{A8D3E652-C8CE-45CE-ABBC-DCA450C45926}" destId="{371269D4-E597-46DE-A83B-F085C64070B2}" srcOrd="3" destOrd="0" parTransId="{A185273D-8D92-4233-A4A3-A07F4DA55821}" sibTransId="{FA5ADEB3-E926-4A89-81A6-112F1029846F}"/>
    <dgm:cxn modelId="{5BD6F73B-111B-9F4F-9DC0-28745835C728}" srcId="{50133470-9422-4D2B-9E53-7CAC329FDD3A}" destId="{4B4B002D-C092-F64A-9655-64F35A31D125}" srcOrd="0" destOrd="0" parTransId="{0C64B825-4AEA-1840-8F4C-0CD7C266922A}" sibTransId="{0A3A62AB-1FCD-8649-BC6D-C8E8B45F04A6}"/>
    <dgm:cxn modelId="{AD22874B-A0D2-154B-99D8-9E200CC9A4BB}" type="presOf" srcId="{A9F209EB-55A5-4FD3-85C3-7CF6C73AEABC}" destId="{69C56EDE-8E82-4E4F-88B8-F9D91A7E15DE}" srcOrd="0" destOrd="0" presId="urn:microsoft.com/office/officeart/2005/8/layout/vList5"/>
    <dgm:cxn modelId="{DCF4A962-339C-4E05-B768-4B12C2454F46}" srcId="{A8D3E652-C8CE-45CE-ABBC-DCA450C45926}" destId="{50133470-9422-4D2B-9E53-7CAC329FDD3A}" srcOrd="1" destOrd="0" parTransId="{BC549104-FB6D-4A3E-8D9B-372EDF7395DC}" sibTransId="{E7A12EDE-1197-425F-98D8-E3B74780D1EC}"/>
    <dgm:cxn modelId="{6CB9C284-7D01-474A-B059-F75B8ED191EF}" type="presOf" srcId="{4B4B002D-C092-F64A-9655-64F35A31D125}" destId="{33E61672-2384-9C40-B448-A78A22317DFB}" srcOrd="0" destOrd="0" presId="urn:microsoft.com/office/officeart/2005/8/layout/vList5"/>
    <dgm:cxn modelId="{F13E2E86-D7D3-40CA-978D-29A2037320A1}" srcId="{A8D3E652-C8CE-45CE-ABBC-DCA450C45926}" destId="{761B4A6B-B354-44B8-9046-F0CD54D2E316}" srcOrd="0" destOrd="0" parTransId="{ADAC714B-CE42-4141-A49C-AE223B58046F}" sibTransId="{33E0F631-D30E-41FD-939F-A985B4A12EE0}"/>
    <dgm:cxn modelId="{F3B3D1B5-8927-4E19-9A1D-00DA76226BDC}" srcId="{A8D3E652-C8CE-45CE-ABBC-DCA450C45926}" destId="{A9F209EB-55A5-4FD3-85C3-7CF6C73AEABC}" srcOrd="2" destOrd="0" parTransId="{4FAFB4BC-CBB3-46DE-A98E-CB4B3E01136A}" sibTransId="{AAB604AA-5644-42F5-86AC-EB7582D7B10B}"/>
    <dgm:cxn modelId="{D67616CD-11E9-400B-A15A-D16E525439EC}" srcId="{A8D3E652-C8CE-45CE-ABBC-DCA450C45926}" destId="{7620CACE-D532-4136-8C10-623B9288D335}" srcOrd="4" destOrd="0" parTransId="{C5A992BF-B8FE-4FCB-AAF0-FB29A6E5BA8B}" sibTransId="{C1B1E09A-6E0B-4815-B1C3-DECAA9402CA7}"/>
    <dgm:cxn modelId="{98800FE1-9EBD-8042-9E63-3F31F1C689F9}" type="presOf" srcId="{A8D3E652-C8CE-45CE-ABBC-DCA450C45926}" destId="{93A17843-2EEF-8940-B674-AE5306206E9A}" srcOrd="0" destOrd="0" presId="urn:microsoft.com/office/officeart/2005/8/layout/vList5"/>
    <dgm:cxn modelId="{87030350-0E69-8349-A2B0-2337009E15C1}" type="presParOf" srcId="{93A17843-2EEF-8940-B674-AE5306206E9A}" destId="{45F93BF6-88F4-7243-B624-4215C28231FA}" srcOrd="0" destOrd="0" presId="urn:microsoft.com/office/officeart/2005/8/layout/vList5"/>
    <dgm:cxn modelId="{CA60FFD4-8872-B84A-B16F-D9BAD8FC58ED}" type="presParOf" srcId="{45F93BF6-88F4-7243-B624-4215C28231FA}" destId="{31860481-22D4-6942-8E2F-B973CE46FCCF}" srcOrd="0" destOrd="0" presId="urn:microsoft.com/office/officeart/2005/8/layout/vList5"/>
    <dgm:cxn modelId="{E1E5980D-B229-1847-A654-AA8EBECC656A}" type="presParOf" srcId="{93A17843-2EEF-8940-B674-AE5306206E9A}" destId="{5E322019-DDD7-214F-8C4F-43A3F38D3524}" srcOrd="1" destOrd="0" presId="urn:microsoft.com/office/officeart/2005/8/layout/vList5"/>
    <dgm:cxn modelId="{3CBE331F-B15E-6C43-AFAC-3DE95296E1B3}" type="presParOf" srcId="{93A17843-2EEF-8940-B674-AE5306206E9A}" destId="{6C84295A-A224-BC47-BF77-404BC5A4E0C3}" srcOrd="2" destOrd="0" presId="urn:microsoft.com/office/officeart/2005/8/layout/vList5"/>
    <dgm:cxn modelId="{9CE83E3C-9BEE-8E4A-9B12-D7C6589E4FB5}" type="presParOf" srcId="{6C84295A-A224-BC47-BF77-404BC5A4E0C3}" destId="{0364C1C6-B005-4F4D-9F8F-27784D36DE4B}" srcOrd="0" destOrd="0" presId="urn:microsoft.com/office/officeart/2005/8/layout/vList5"/>
    <dgm:cxn modelId="{F8C1128B-B993-014E-9396-1E84DB6DA19B}" type="presParOf" srcId="{6C84295A-A224-BC47-BF77-404BC5A4E0C3}" destId="{33E61672-2384-9C40-B448-A78A22317DFB}" srcOrd="1" destOrd="0" presId="urn:microsoft.com/office/officeart/2005/8/layout/vList5"/>
    <dgm:cxn modelId="{257F835C-4809-C04E-9A6B-699FFEA2DE38}" type="presParOf" srcId="{93A17843-2EEF-8940-B674-AE5306206E9A}" destId="{E32FA82E-0BBD-184B-A58B-5274C3D36A3B}" srcOrd="3" destOrd="0" presId="urn:microsoft.com/office/officeart/2005/8/layout/vList5"/>
    <dgm:cxn modelId="{39DE5FA3-7AE1-DD44-9B29-4D9656A51530}" type="presParOf" srcId="{93A17843-2EEF-8940-B674-AE5306206E9A}" destId="{3FCD439A-8215-6649-8A6B-45105A271435}" srcOrd="4" destOrd="0" presId="urn:microsoft.com/office/officeart/2005/8/layout/vList5"/>
    <dgm:cxn modelId="{F3FD3BE6-3D01-CD48-A14C-86A933FB8542}" type="presParOf" srcId="{3FCD439A-8215-6649-8A6B-45105A271435}" destId="{69C56EDE-8E82-4E4F-88B8-F9D91A7E15DE}" srcOrd="0" destOrd="0" presId="urn:microsoft.com/office/officeart/2005/8/layout/vList5"/>
    <dgm:cxn modelId="{72745B61-D9EB-1C48-9367-044585830CDF}" type="presParOf" srcId="{93A17843-2EEF-8940-B674-AE5306206E9A}" destId="{3710426E-8E97-CE43-8915-3074320941B6}" srcOrd="5" destOrd="0" presId="urn:microsoft.com/office/officeart/2005/8/layout/vList5"/>
    <dgm:cxn modelId="{6DBEC2AB-DA3E-FF46-984B-1AA489E1CE79}" type="presParOf" srcId="{93A17843-2EEF-8940-B674-AE5306206E9A}" destId="{ADE1F0B7-3F8D-0843-BC11-22835C643F02}" srcOrd="6" destOrd="0" presId="urn:microsoft.com/office/officeart/2005/8/layout/vList5"/>
    <dgm:cxn modelId="{4B598F04-4B92-C846-A5F5-C46F64017840}" type="presParOf" srcId="{ADE1F0B7-3F8D-0843-BC11-22835C643F02}" destId="{D9EA969C-27E5-0949-80E2-616941A46495}" srcOrd="0" destOrd="0" presId="urn:microsoft.com/office/officeart/2005/8/layout/vList5"/>
    <dgm:cxn modelId="{39DC1C67-E5E1-3C4A-8A19-FF5BE2FD4829}" type="presParOf" srcId="{93A17843-2EEF-8940-B674-AE5306206E9A}" destId="{0701BEE8-D67D-584B-82D7-46F974CF67F8}" srcOrd="7" destOrd="0" presId="urn:microsoft.com/office/officeart/2005/8/layout/vList5"/>
    <dgm:cxn modelId="{47697326-D715-7E47-B931-CF00A20A7490}" type="presParOf" srcId="{93A17843-2EEF-8940-B674-AE5306206E9A}" destId="{980B8618-F0D3-2440-8BAE-9068309DAEB4}" srcOrd="8" destOrd="0" presId="urn:microsoft.com/office/officeart/2005/8/layout/vList5"/>
    <dgm:cxn modelId="{3520FEEF-6F2C-6240-9D9E-2C6B493189E0}" type="presParOf" srcId="{980B8618-F0D3-2440-8BAE-9068309DAEB4}" destId="{AADBCD7F-E052-2644-9025-669F44F3738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16B4CCA-1D36-4AC6-8176-073A9D74875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3FB2387-0CC2-4239-AB13-9FDA8B5F1074}">
      <dgm:prSet/>
      <dgm:spPr/>
      <dgm:t>
        <a:bodyPr/>
        <a:lstStyle/>
        <a:p>
          <a:r>
            <a:rPr lang="en-US"/>
            <a:t>5 Developers</a:t>
          </a:r>
        </a:p>
      </dgm:t>
    </dgm:pt>
    <dgm:pt modelId="{C9040A2B-2E85-43C6-A1CD-81CE1C254BDB}" type="parTrans" cxnId="{D0E8B244-A47B-4868-ACE5-EAE1099B3AF3}">
      <dgm:prSet/>
      <dgm:spPr/>
      <dgm:t>
        <a:bodyPr/>
        <a:lstStyle/>
        <a:p>
          <a:endParaRPr lang="en-US"/>
        </a:p>
      </dgm:t>
    </dgm:pt>
    <dgm:pt modelId="{C856330F-0E7A-4B4B-8AD7-42EDA6401FF3}" type="sibTrans" cxnId="{D0E8B244-A47B-4868-ACE5-EAE1099B3AF3}">
      <dgm:prSet/>
      <dgm:spPr/>
      <dgm:t>
        <a:bodyPr/>
        <a:lstStyle/>
        <a:p>
          <a:endParaRPr lang="en-US"/>
        </a:p>
      </dgm:t>
    </dgm:pt>
    <dgm:pt modelId="{0B19F996-9E86-4DCB-BCA4-95F792937309}">
      <dgm:prSet/>
      <dgm:spPr/>
      <dgm:t>
        <a:bodyPr/>
        <a:lstStyle/>
        <a:p>
          <a:r>
            <a:rPr lang="en-US"/>
            <a:t>3 Designers</a:t>
          </a:r>
        </a:p>
      </dgm:t>
    </dgm:pt>
    <dgm:pt modelId="{434806BD-7B7B-488F-ACF3-3912007686C2}" type="parTrans" cxnId="{19ED920B-8982-45A8-835F-C8CF861468B3}">
      <dgm:prSet/>
      <dgm:spPr/>
      <dgm:t>
        <a:bodyPr/>
        <a:lstStyle/>
        <a:p>
          <a:endParaRPr lang="en-US"/>
        </a:p>
      </dgm:t>
    </dgm:pt>
    <dgm:pt modelId="{DD1FDC60-814B-4275-B42F-DDC942CC88F3}" type="sibTrans" cxnId="{19ED920B-8982-45A8-835F-C8CF861468B3}">
      <dgm:prSet/>
      <dgm:spPr/>
      <dgm:t>
        <a:bodyPr/>
        <a:lstStyle/>
        <a:p>
          <a:endParaRPr lang="en-US"/>
        </a:p>
      </dgm:t>
    </dgm:pt>
    <dgm:pt modelId="{D2C012D5-471B-4BC7-B475-9F7DC6F4337E}">
      <dgm:prSet/>
      <dgm:spPr/>
      <dgm:t>
        <a:bodyPr/>
        <a:lstStyle/>
        <a:p>
          <a:r>
            <a:rPr lang="en-US"/>
            <a:t>Accessibility Specialist</a:t>
          </a:r>
        </a:p>
      </dgm:t>
    </dgm:pt>
    <dgm:pt modelId="{A0F8A2B9-31E0-482D-ADD0-ED753B905DED}" type="parTrans" cxnId="{4707078B-3F94-4DE6-B5CA-1C6CF125431C}">
      <dgm:prSet/>
      <dgm:spPr/>
      <dgm:t>
        <a:bodyPr/>
        <a:lstStyle/>
        <a:p>
          <a:endParaRPr lang="en-US"/>
        </a:p>
      </dgm:t>
    </dgm:pt>
    <dgm:pt modelId="{8577DDE4-2E1C-41AA-BE5C-35BBB94BFE4B}" type="sibTrans" cxnId="{4707078B-3F94-4DE6-B5CA-1C6CF125431C}">
      <dgm:prSet/>
      <dgm:spPr/>
      <dgm:t>
        <a:bodyPr/>
        <a:lstStyle/>
        <a:p>
          <a:endParaRPr lang="en-US"/>
        </a:p>
      </dgm:t>
    </dgm:pt>
    <dgm:pt modelId="{D3FCAB3E-323B-40B5-9AD3-2B539BA643E5}">
      <dgm:prSet/>
      <dgm:spPr/>
      <dgm:t>
        <a:bodyPr/>
        <a:lstStyle/>
        <a:p>
          <a:r>
            <a:rPr lang="en-US"/>
            <a:t>Product Owner</a:t>
          </a:r>
        </a:p>
      </dgm:t>
    </dgm:pt>
    <dgm:pt modelId="{5A966F9B-DBED-40BE-8E01-ACE47F4225D2}" type="parTrans" cxnId="{0AF497E8-9990-409D-9435-4F8E0E24C7AD}">
      <dgm:prSet/>
      <dgm:spPr/>
      <dgm:t>
        <a:bodyPr/>
        <a:lstStyle/>
        <a:p>
          <a:endParaRPr lang="en-US"/>
        </a:p>
      </dgm:t>
    </dgm:pt>
    <dgm:pt modelId="{2804F55B-7060-4B42-BECD-9155BF76DAD9}" type="sibTrans" cxnId="{0AF497E8-9990-409D-9435-4F8E0E24C7AD}">
      <dgm:prSet/>
      <dgm:spPr/>
      <dgm:t>
        <a:bodyPr/>
        <a:lstStyle/>
        <a:p>
          <a:endParaRPr lang="en-US"/>
        </a:p>
      </dgm:t>
    </dgm:pt>
    <dgm:pt modelId="{CA0A9E5A-12C1-40CF-B50C-C059717366DD}">
      <dgm:prSet/>
      <dgm:spPr/>
      <dgm:t>
        <a:bodyPr/>
        <a:lstStyle/>
        <a:p>
          <a:r>
            <a:rPr lang="en-US"/>
            <a:t>Head of Brand</a:t>
          </a:r>
        </a:p>
      </dgm:t>
    </dgm:pt>
    <dgm:pt modelId="{718535FC-45D5-4DFE-A79C-D37A02FC5740}" type="parTrans" cxnId="{4538A317-393D-4DCB-A9DD-31A4125AFD35}">
      <dgm:prSet/>
      <dgm:spPr/>
      <dgm:t>
        <a:bodyPr/>
        <a:lstStyle/>
        <a:p>
          <a:endParaRPr lang="en-US"/>
        </a:p>
      </dgm:t>
    </dgm:pt>
    <dgm:pt modelId="{74DA10A0-A1F6-49EC-99CF-27168396A5F3}" type="sibTrans" cxnId="{4538A317-393D-4DCB-A9DD-31A4125AFD35}">
      <dgm:prSet/>
      <dgm:spPr/>
      <dgm:t>
        <a:bodyPr/>
        <a:lstStyle/>
        <a:p>
          <a:endParaRPr lang="en-US"/>
        </a:p>
      </dgm:t>
    </dgm:pt>
    <dgm:pt modelId="{0752F7EB-5D10-0A42-A702-A5F95C960F7D}" type="pres">
      <dgm:prSet presAssocID="{C16B4CCA-1D36-4AC6-8176-073A9D748755}" presName="vert0" presStyleCnt="0">
        <dgm:presLayoutVars>
          <dgm:dir/>
          <dgm:animOne val="branch"/>
          <dgm:animLvl val="lvl"/>
        </dgm:presLayoutVars>
      </dgm:prSet>
      <dgm:spPr/>
    </dgm:pt>
    <dgm:pt modelId="{0050560E-DA13-044B-BB49-0D09282D4088}" type="pres">
      <dgm:prSet presAssocID="{33FB2387-0CC2-4239-AB13-9FDA8B5F1074}" presName="thickLine" presStyleLbl="alignNode1" presStyleIdx="0" presStyleCnt="5"/>
      <dgm:spPr/>
    </dgm:pt>
    <dgm:pt modelId="{68D810A9-1698-C845-8897-C6876098E8A6}" type="pres">
      <dgm:prSet presAssocID="{33FB2387-0CC2-4239-AB13-9FDA8B5F1074}" presName="horz1" presStyleCnt="0"/>
      <dgm:spPr/>
    </dgm:pt>
    <dgm:pt modelId="{A67BE554-A725-3E43-8221-3656A8AC73B8}" type="pres">
      <dgm:prSet presAssocID="{33FB2387-0CC2-4239-AB13-9FDA8B5F1074}" presName="tx1" presStyleLbl="revTx" presStyleIdx="0" presStyleCnt="5"/>
      <dgm:spPr/>
    </dgm:pt>
    <dgm:pt modelId="{1E8A496E-06DC-2A43-9C4B-7B186FB09191}" type="pres">
      <dgm:prSet presAssocID="{33FB2387-0CC2-4239-AB13-9FDA8B5F1074}" presName="vert1" presStyleCnt="0"/>
      <dgm:spPr/>
    </dgm:pt>
    <dgm:pt modelId="{AEE11D52-7CEC-F445-A0D5-90D17766B0B7}" type="pres">
      <dgm:prSet presAssocID="{0B19F996-9E86-4DCB-BCA4-95F792937309}" presName="thickLine" presStyleLbl="alignNode1" presStyleIdx="1" presStyleCnt="5"/>
      <dgm:spPr/>
    </dgm:pt>
    <dgm:pt modelId="{519A6E46-3DEC-1444-BCD2-905991713463}" type="pres">
      <dgm:prSet presAssocID="{0B19F996-9E86-4DCB-BCA4-95F792937309}" presName="horz1" presStyleCnt="0"/>
      <dgm:spPr/>
    </dgm:pt>
    <dgm:pt modelId="{27E49C98-7C3A-B141-B9E1-5A545387B8E6}" type="pres">
      <dgm:prSet presAssocID="{0B19F996-9E86-4DCB-BCA4-95F792937309}" presName="tx1" presStyleLbl="revTx" presStyleIdx="1" presStyleCnt="5"/>
      <dgm:spPr/>
    </dgm:pt>
    <dgm:pt modelId="{D930098B-7B75-E743-BBD7-468712F21CAC}" type="pres">
      <dgm:prSet presAssocID="{0B19F996-9E86-4DCB-BCA4-95F792937309}" presName="vert1" presStyleCnt="0"/>
      <dgm:spPr/>
    </dgm:pt>
    <dgm:pt modelId="{46273A8B-762F-C647-919B-2A40C0F937C5}" type="pres">
      <dgm:prSet presAssocID="{D2C012D5-471B-4BC7-B475-9F7DC6F4337E}" presName="thickLine" presStyleLbl="alignNode1" presStyleIdx="2" presStyleCnt="5"/>
      <dgm:spPr/>
    </dgm:pt>
    <dgm:pt modelId="{9EA594F3-9B0B-BB41-AF6A-BCB1BC375A02}" type="pres">
      <dgm:prSet presAssocID="{D2C012D5-471B-4BC7-B475-9F7DC6F4337E}" presName="horz1" presStyleCnt="0"/>
      <dgm:spPr/>
    </dgm:pt>
    <dgm:pt modelId="{7A1007E0-9C25-0D40-8220-B26D2F382C5B}" type="pres">
      <dgm:prSet presAssocID="{D2C012D5-471B-4BC7-B475-9F7DC6F4337E}" presName="tx1" presStyleLbl="revTx" presStyleIdx="2" presStyleCnt="5"/>
      <dgm:spPr/>
    </dgm:pt>
    <dgm:pt modelId="{87C2E382-CFFD-3E44-871E-2202F66EFAC1}" type="pres">
      <dgm:prSet presAssocID="{D2C012D5-471B-4BC7-B475-9F7DC6F4337E}" presName="vert1" presStyleCnt="0"/>
      <dgm:spPr/>
    </dgm:pt>
    <dgm:pt modelId="{9E961426-9A6A-4146-8E47-6CF14298032B}" type="pres">
      <dgm:prSet presAssocID="{D3FCAB3E-323B-40B5-9AD3-2B539BA643E5}" presName="thickLine" presStyleLbl="alignNode1" presStyleIdx="3" presStyleCnt="5"/>
      <dgm:spPr/>
    </dgm:pt>
    <dgm:pt modelId="{68517F01-0BCD-FA40-A304-BC33BBB967A3}" type="pres">
      <dgm:prSet presAssocID="{D3FCAB3E-323B-40B5-9AD3-2B539BA643E5}" presName="horz1" presStyleCnt="0"/>
      <dgm:spPr/>
    </dgm:pt>
    <dgm:pt modelId="{88587567-5CCC-114A-8775-73A9C5BDDB7D}" type="pres">
      <dgm:prSet presAssocID="{D3FCAB3E-323B-40B5-9AD3-2B539BA643E5}" presName="tx1" presStyleLbl="revTx" presStyleIdx="3" presStyleCnt="5"/>
      <dgm:spPr/>
    </dgm:pt>
    <dgm:pt modelId="{E0BD3AE1-9939-544D-9B2B-76F2870EFEEB}" type="pres">
      <dgm:prSet presAssocID="{D3FCAB3E-323B-40B5-9AD3-2B539BA643E5}" presName="vert1" presStyleCnt="0"/>
      <dgm:spPr/>
    </dgm:pt>
    <dgm:pt modelId="{CC2C1E09-0457-8D4C-B8C5-FEEEADA0F143}" type="pres">
      <dgm:prSet presAssocID="{CA0A9E5A-12C1-40CF-B50C-C059717366DD}" presName="thickLine" presStyleLbl="alignNode1" presStyleIdx="4" presStyleCnt="5"/>
      <dgm:spPr/>
    </dgm:pt>
    <dgm:pt modelId="{DBC2165E-EF3A-0D42-92B2-0F1C6EBF4275}" type="pres">
      <dgm:prSet presAssocID="{CA0A9E5A-12C1-40CF-B50C-C059717366DD}" presName="horz1" presStyleCnt="0"/>
      <dgm:spPr/>
    </dgm:pt>
    <dgm:pt modelId="{96864D38-3D86-BB4D-9870-944AF88AC915}" type="pres">
      <dgm:prSet presAssocID="{CA0A9E5A-12C1-40CF-B50C-C059717366DD}" presName="tx1" presStyleLbl="revTx" presStyleIdx="4" presStyleCnt="5"/>
      <dgm:spPr/>
    </dgm:pt>
    <dgm:pt modelId="{A95122F7-5196-F540-8E06-8198B541326A}" type="pres">
      <dgm:prSet presAssocID="{CA0A9E5A-12C1-40CF-B50C-C059717366DD}" presName="vert1" presStyleCnt="0"/>
      <dgm:spPr/>
    </dgm:pt>
  </dgm:ptLst>
  <dgm:cxnLst>
    <dgm:cxn modelId="{088A3603-690B-5040-9DB0-BB0D5EDD7F78}" type="presOf" srcId="{D2C012D5-471B-4BC7-B475-9F7DC6F4337E}" destId="{7A1007E0-9C25-0D40-8220-B26D2F382C5B}" srcOrd="0" destOrd="0" presId="urn:microsoft.com/office/officeart/2008/layout/LinedList"/>
    <dgm:cxn modelId="{19ED920B-8982-45A8-835F-C8CF861468B3}" srcId="{C16B4CCA-1D36-4AC6-8176-073A9D748755}" destId="{0B19F996-9E86-4DCB-BCA4-95F792937309}" srcOrd="1" destOrd="0" parTransId="{434806BD-7B7B-488F-ACF3-3912007686C2}" sibTransId="{DD1FDC60-814B-4275-B42F-DDC942CC88F3}"/>
    <dgm:cxn modelId="{4538A317-393D-4DCB-A9DD-31A4125AFD35}" srcId="{C16B4CCA-1D36-4AC6-8176-073A9D748755}" destId="{CA0A9E5A-12C1-40CF-B50C-C059717366DD}" srcOrd="4" destOrd="0" parTransId="{718535FC-45D5-4DFE-A79C-D37A02FC5740}" sibTransId="{74DA10A0-A1F6-49EC-99CF-27168396A5F3}"/>
    <dgm:cxn modelId="{CBBF6A27-9946-D04C-B023-70FEF557C32A}" type="presOf" srcId="{CA0A9E5A-12C1-40CF-B50C-C059717366DD}" destId="{96864D38-3D86-BB4D-9870-944AF88AC915}" srcOrd="0" destOrd="0" presId="urn:microsoft.com/office/officeart/2008/layout/LinedList"/>
    <dgm:cxn modelId="{D0E8B244-A47B-4868-ACE5-EAE1099B3AF3}" srcId="{C16B4CCA-1D36-4AC6-8176-073A9D748755}" destId="{33FB2387-0CC2-4239-AB13-9FDA8B5F1074}" srcOrd="0" destOrd="0" parTransId="{C9040A2B-2E85-43C6-A1CD-81CE1C254BDB}" sibTransId="{C856330F-0E7A-4B4B-8AD7-42EDA6401FF3}"/>
    <dgm:cxn modelId="{C16BC55D-4356-834F-96B2-D512DD96C9B2}" type="presOf" srcId="{D3FCAB3E-323B-40B5-9AD3-2B539BA643E5}" destId="{88587567-5CCC-114A-8775-73A9C5BDDB7D}" srcOrd="0" destOrd="0" presId="urn:microsoft.com/office/officeart/2008/layout/LinedList"/>
    <dgm:cxn modelId="{DDAF6A68-F258-7241-B2E0-337FBDF69C40}" type="presOf" srcId="{0B19F996-9E86-4DCB-BCA4-95F792937309}" destId="{27E49C98-7C3A-B141-B9E1-5A545387B8E6}" srcOrd="0" destOrd="0" presId="urn:microsoft.com/office/officeart/2008/layout/LinedList"/>
    <dgm:cxn modelId="{AEB3016E-8FD8-E141-9718-18554FC97700}" type="presOf" srcId="{C16B4CCA-1D36-4AC6-8176-073A9D748755}" destId="{0752F7EB-5D10-0A42-A702-A5F95C960F7D}" srcOrd="0" destOrd="0" presId="urn:microsoft.com/office/officeart/2008/layout/LinedList"/>
    <dgm:cxn modelId="{64999773-35DD-CD4E-878E-AB0962028CFF}" type="presOf" srcId="{33FB2387-0CC2-4239-AB13-9FDA8B5F1074}" destId="{A67BE554-A725-3E43-8221-3656A8AC73B8}" srcOrd="0" destOrd="0" presId="urn:microsoft.com/office/officeart/2008/layout/LinedList"/>
    <dgm:cxn modelId="{4707078B-3F94-4DE6-B5CA-1C6CF125431C}" srcId="{C16B4CCA-1D36-4AC6-8176-073A9D748755}" destId="{D2C012D5-471B-4BC7-B475-9F7DC6F4337E}" srcOrd="2" destOrd="0" parTransId="{A0F8A2B9-31E0-482D-ADD0-ED753B905DED}" sibTransId="{8577DDE4-2E1C-41AA-BE5C-35BBB94BFE4B}"/>
    <dgm:cxn modelId="{0AF497E8-9990-409D-9435-4F8E0E24C7AD}" srcId="{C16B4CCA-1D36-4AC6-8176-073A9D748755}" destId="{D3FCAB3E-323B-40B5-9AD3-2B539BA643E5}" srcOrd="3" destOrd="0" parTransId="{5A966F9B-DBED-40BE-8E01-ACE47F4225D2}" sibTransId="{2804F55B-7060-4B42-BECD-9155BF76DAD9}"/>
    <dgm:cxn modelId="{5833B128-FFD1-D44D-BA38-44DB4A40264C}" type="presParOf" srcId="{0752F7EB-5D10-0A42-A702-A5F95C960F7D}" destId="{0050560E-DA13-044B-BB49-0D09282D4088}" srcOrd="0" destOrd="0" presId="urn:microsoft.com/office/officeart/2008/layout/LinedList"/>
    <dgm:cxn modelId="{79E2C90C-DDF5-3446-BD56-D36DE08BD88C}" type="presParOf" srcId="{0752F7EB-5D10-0A42-A702-A5F95C960F7D}" destId="{68D810A9-1698-C845-8897-C6876098E8A6}" srcOrd="1" destOrd="0" presId="urn:microsoft.com/office/officeart/2008/layout/LinedList"/>
    <dgm:cxn modelId="{7487CB68-AAB6-B540-8D8F-456C2561C274}" type="presParOf" srcId="{68D810A9-1698-C845-8897-C6876098E8A6}" destId="{A67BE554-A725-3E43-8221-3656A8AC73B8}" srcOrd="0" destOrd="0" presId="urn:microsoft.com/office/officeart/2008/layout/LinedList"/>
    <dgm:cxn modelId="{F02E47D2-0B36-BE46-A1B6-71D5ADEE06FA}" type="presParOf" srcId="{68D810A9-1698-C845-8897-C6876098E8A6}" destId="{1E8A496E-06DC-2A43-9C4B-7B186FB09191}" srcOrd="1" destOrd="0" presId="urn:microsoft.com/office/officeart/2008/layout/LinedList"/>
    <dgm:cxn modelId="{4C88EC81-A2A3-9B49-86E8-0E882C2A6702}" type="presParOf" srcId="{0752F7EB-5D10-0A42-A702-A5F95C960F7D}" destId="{AEE11D52-7CEC-F445-A0D5-90D17766B0B7}" srcOrd="2" destOrd="0" presId="urn:microsoft.com/office/officeart/2008/layout/LinedList"/>
    <dgm:cxn modelId="{3199BEEA-8CC9-CB43-A541-5FAE4844ECAF}" type="presParOf" srcId="{0752F7EB-5D10-0A42-A702-A5F95C960F7D}" destId="{519A6E46-3DEC-1444-BCD2-905991713463}" srcOrd="3" destOrd="0" presId="urn:microsoft.com/office/officeart/2008/layout/LinedList"/>
    <dgm:cxn modelId="{45785BC4-30D7-8048-988F-BEF50FAF22B8}" type="presParOf" srcId="{519A6E46-3DEC-1444-BCD2-905991713463}" destId="{27E49C98-7C3A-B141-B9E1-5A545387B8E6}" srcOrd="0" destOrd="0" presId="urn:microsoft.com/office/officeart/2008/layout/LinedList"/>
    <dgm:cxn modelId="{9DB66119-0C30-7145-8C80-C8CD4EA87A77}" type="presParOf" srcId="{519A6E46-3DEC-1444-BCD2-905991713463}" destId="{D930098B-7B75-E743-BBD7-468712F21CAC}" srcOrd="1" destOrd="0" presId="urn:microsoft.com/office/officeart/2008/layout/LinedList"/>
    <dgm:cxn modelId="{F3A06A23-981C-8A4C-B8FB-DCAF4D322A3C}" type="presParOf" srcId="{0752F7EB-5D10-0A42-A702-A5F95C960F7D}" destId="{46273A8B-762F-C647-919B-2A40C0F937C5}" srcOrd="4" destOrd="0" presId="urn:microsoft.com/office/officeart/2008/layout/LinedList"/>
    <dgm:cxn modelId="{812F702C-78B3-034B-9DA0-D7E608261A8A}" type="presParOf" srcId="{0752F7EB-5D10-0A42-A702-A5F95C960F7D}" destId="{9EA594F3-9B0B-BB41-AF6A-BCB1BC375A02}" srcOrd="5" destOrd="0" presId="urn:microsoft.com/office/officeart/2008/layout/LinedList"/>
    <dgm:cxn modelId="{D2D17530-A72A-C84A-99F3-C4C9B54BC3C9}" type="presParOf" srcId="{9EA594F3-9B0B-BB41-AF6A-BCB1BC375A02}" destId="{7A1007E0-9C25-0D40-8220-B26D2F382C5B}" srcOrd="0" destOrd="0" presId="urn:microsoft.com/office/officeart/2008/layout/LinedList"/>
    <dgm:cxn modelId="{99D4AB65-50A3-0546-A9E1-92017D005FC5}" type="presParOf" srcId="{9EA594F3-9B0B-BB41-AF6A-BCB1BC375A02}" destId="{87C2E382-CFFD-3E44-871E-2202F66EFAC1}" srcOrd="1" destOrd="0" presId="urn:microsoft.com/office/officeart/2008/layout/LinedList"/>
    <dgm:cxn modelId="{0F7D576B-4E3F-D249-ABEB-075EDD251EE7}" type="presParOf" srcId="{0752F7EB-5D10-0A42-A702-A5F95C960F7D}" destId="{9E961426-9A6A-4146-8E47-6CF14298032B}" srcOrd="6" destOrd="0" presId="urn:microsoft.com/office/officeart/2008/layout/LinedList"/>
    <dgm:cxn modelId="{A471F1D1-C1A9-4A44-A90F-652203E15D76}" type="presParOf" srcId="{0752F7EB-5D10-0A42-A702-A5F95C960F7D}" destId="{68517F01-0BCD-FA40-A304-BC33BBB967A3}" srcOrd="7" destOrd="0" presId="urn:microsoft.com/office/officeart/2008/layout/LinedList"/>
    <dgm:cxn modelId="{775CC83A-2B28-9342-8B82-38D6EFB2B16F}" type="presParOf" srcId="{68517F01-0BCD-FA40-A304-BC33BBB967A3}" destId="{88587567-5CCC-114A-8775-73A9C5BDDB7D}" srcOrd="0" destOrd="0" presId="urn:microsoft.com/office/officeart/2008/layout/LinedList"/>
    <dgm:cxn modelId="{EA18FD85-1D81-8C4F-A0E9-665D64802D80}" type="presParOf" srcId="{68517F01-0BCD-FA40-A304-BC33BBB967A3}" destId="{E0BD3AE1-9939-544D-9B2B-76F2870EFEEB}" srcOrd="1" destOrd="0" presId="urn:microsoft.com/office/officeart/2008/layout/LinedList"/>
    <dgm:cxn modelId="{5335506C-F44F-AA4A-B2C4-71F080CDA72D}" type="presParOf" srcId="{0752F7EB-5D10-0A42-A702-A5F95C960F7D}" destId="{CC2C1E09-0457-8D4C-B8C5-FEEEADA0F143}" srcOrd="8" destOrd="0" presId="urn:microsoft.com/office/officeart/2008/layout/LinedList"/>
    <dgm:cxn modelId="{88149853-2F64-2749-BBDA-B9BE77913BAB}" type="presParOf" srcId="{0752F7EB-5D10-0A42-A702-A5F95C960F7D}" destId="{DBC2165E-EF3A-0D42-92B2-0F1C6EBF4275}" srcOrd="9" destOrd="0" presId="urn:microsoft.com/office/officeart/2008/layout/LinedList"/>
    <dgm:cxn modelId="{228C1DD7-F84E-2C4B-858C-0D0CB6FE55A0}" type="presParOf" srcId="{DBC2165E-EF3A-0D42-92B2-0F1C6EBF4275}" destId="{96864D38-3D86-BB4D-9870-944AF88AC915}" srcOrd="0" destOrd="0" presId="urn:microsoft.com/office/officeart/2008/layout/LinedList"/>
    <dgm:cxn modelId="{1AF8306C-EDFC-D743-BEB6-E9E9A000963F}" type="presParOf" srcId="{DBC2165E-EF3A-0D42-92B2-0F1C6EBF4275}" destId="{A95122F7-5196-F540-8E06-8198B54132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7CCA847-201E-4802-A03B-D343C8BCEE4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4966AE-733E-4B07-B929-D061E82D898E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50+ React components</a:t>
          </a:r>
          <a:endParaRPr lang="en-US"/>
        </a:p>
      </dgm:t>
    </dgm:pt>
    <dgm:pt modelId="{CD7C0C15-FA8B-446A-AAC8-9B001DBD9229}" type="parTrans" cxnId="{719C8275-1A86-44CB-B370-F69AF9605A82}">
      <dgm:prSet/>
      <dgm:spPr/>
      <dgm:t>
        <a:bodyPr/>
        <a:lstStyle/>
        <a:p>
          <a:endParaRPr lang="en-US"/>
        </a:p>
      </dgm:t>
    </dgm:pt>
    <dgm:pt modelId="{90FA6C89-1A4B-4692-801C-66F53A8E1922}" type="sibTrans" cxnId="{719C8275-1A86-44CB-B370-F69AF9605A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0A37935-AFC3-4D4C-A67F-6CEAF8D86084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Separate CSS</a:t>
          </a:r>
          <a:endParaRPr lang="en-US"/>
        </a:p>
      </dgm:t>
    </dgm:pt>
    <dgm:pt modelId="{2D2A2CF3-4EE2-49EE-AE9B-CAB4866A9F98}" type="parTrans" cxnId="{4F3E1FC8-08B2-475A-9E27-585C2D56F9F0}">
      <dgm:prSet/>
      <dgm:spPr/>
      <dgm:t>
        <a:bodyPr/>
        <a:lstStyle/>
        <a:p>
          <a:endParaRPr lang="en-US"/>
        </a:p>
      </dgm:t>
    </dgm:pt>
    <dgm:pt modelId="{CD66AAE3-35DE-4766-B254-0EF71B5A5FC8}" type="sibTrans" cxnId="{4F3E1FC8-08B2-475A-9E27-585C2D56F9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80C76E-024F-4031-A666-70ABC6265497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User testing is done in product teams</a:t>
          </a:r>
          <a:endParaRPr lang="en-US"/>
        </a:p>
      </dgm:t>
    </dgm:pt>
    <dgm:pt modelId="{6E218935-1FEB-41BF-81D3-7FCB080DB1D8}" type="parTrans" cxnId="{1EEBC76A-9FE2-4148-A7F6-1C3610CD1C8F}">
      <dgm:prSet/>
      <dgm:spPr/>
      <dgm:t>
        <a:bodyPr/>
        <a:lstStyle/>
        <a:p>
          <a:endParaRPr lang="en-US"/>
        </a:p>
      </dgm:t>
    </dgm:pt>
    <dgm:pt modelId="{6D6104CA-5E0F-4085-BDBC-B4345F33E693}" type="sibTrans" cxnId="{1EEBC76A-9FE2-4148-A7F6-1C3610CD1C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A92FEB-3887-4AD0-BC50-A9B3C9FF3E16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Feedback loop is important!</a:t>
          </a:r>
          <a:endParaRPr lang="en-US"/>
        </a:p>
      </dgm:t>
    </dgm:pt>
    <dgm:pt modelId="{25CE2BA5-9707-4E71-B72D-A1D7091A0236}" type="parTrans" cxnId="{225EB936-2DCC-46C1-8EBC-B257F6AB8870}">
      <dgm:prSet/>
      <dgm:spPr/>
      <dgm:t>
        <a:bodyPr/>
        <a:lstStyle/>
        <a:p>
          <a:endParaRPr lang="en-US"/>
        </a:p>
      </dgm:t>
    </dgm:pt>
    <dgm:pt modelId="{937B3333-8375-41ED-9F54-B61FCC180D2C}" type="sibTrans" cxnId="{225EB936-2DCC-46C1-8EBC-B257F6AB8870}">
      <dgm:prSet/>
      <dgm:spPr/>
      <dgm:t>
        <a:bodyPr/>
        <a:lstStyle/>
        <a:p>
          <a:endParaRPr lang="en-US"/>
        </a:p>
      </dgm:t>
    </dgm:pt>
    <dgm:pt modelId="{3A6D854F-3965-4960-8F1F-17BF4DA0670C}" type="pres">
      <dgm:prSet presAssocID="{87CCA847-201E-4802-A03B-D343C8BCEE48}" presName="root" presStyleCnt="0">
        <dgm:presLayoutVars>
          <dgm:dir/>
          <dgm:resizeHandles val="exact"/>
        </dgm:presLayoutVars>
      </dgm:prSet>
      <dgm:spPr/>
    </dgm:pt>
    <dgm:pt modelId="{6125148B-5614-4903-BB5B-34272E1AC20C}" type="pres">
      <dgm:prSet presAssocID="{87CCA847-201E-4802-A03B-D343C8BCEE48}" presName="container" presStyleCnt="0">
        <dgm:presLayoutVars>
          <dgm:dir/>
          <dgm:resizeHandles val="exact"/>
        </dgm:presLayoutVars>
      </dgm:prSet>
      <dgm:spPr/>
    </dgm:pt>
    <dgm:pt modelId="{FF778152-BC18-4325-8BCD-240A2D9B86DD}" type="pres">
      <dgm:prSet presAssocID="{F54966AE-733E-4B07-B929-D061E82D898E}" presName="compNode" presStyleCnt="0"/>
      <dgm:spPr/>
    </dgm:pt>
    <dgm:pt modelId="{C9F8AFF2-CB03-4A07-BC9B-B68C53E30B0B}" type="pres">
      <dgm:prSet presAssocID="{F54966AE-733E-4B07-B929-D061E82D898E}" presName="iconBgRect" presStyleLbl="bgShp" presStyleIdx="0" presStyleCnt="4"/>
      <dgm:spPr/>
    </dgm:pt>
    <dgm:pt modelId="{B7ACD116-A6F3-47B8-BF55-4EB7D423229D}" type="pres">
      <dgm:prSet presAssocID="{F54966AE-733E-4B07-B929-D061E82D898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6EB562BA-DB14-4DC7-B5B5-D0C20003415D}" type="pres">
      <dgm:prSet presAssocID="{F54966AE-733E-4B07-B929-D061E82D898E}" presName="spaceRect" presStyleCnt="0"/>
      <dgm:spPr/>
    </dgm:pt>
    <dgm:pt modelId="{B1020538-97FE-461A-8E15-8EC824A99576}" type="pres">
      <dgm:prSet presAssocID="{F54966AE-733E-4B07-B929-D061E82D898E}" presName="textRect" presStyleLbl="revTx" presStyleIdx="0" presStyleCnt="4">
        <dgm:presLayoutVars>
          <dgm:chMax val="1"/>
          <dgm:chPref val="1"/>
        </dgm:presLayoutVars>
      </dgm:prSet>
      <dgm:spPr/>
    </dgm:pt>
    <dgm:pt modelId="{B6AE4410-B69D-40C2-AB49-4154625D2C50}" type="pres">
      <dgm:prSet presAssocID="{90FA6C89-1A4B-4692-801C-66F53A8E1922}" presName="sibTrans" presStyleLbl="sibTrans2D1" presStyleIdx="0" presStyleCnt="0"/>
      <dgm:spPr/>
    </dgm:pt>
    <dgm:pt modelId="{DC237F8B-A173-4869-B908-854A15C226FA}" type="pres">
      <dgm:prSet presAssocID="{30A37935-AFC3-4D4C-A67F-6CEAF8D86084}" presName="compNode" presStyleCnt="0"/>
      <dgm:spPr/>
    </dgm:pt>
    <dgm:pt modelId="{F52B97F4-B56F-445B-B700-678B8D7498A4}" type="pres">
      <dgm:prSet presAssocID="{30A37935-AFC3-4D4C-A67F-6CEAF8D86084}" presName="iconBgRect" presStyleLbl="bgShp" presStyleIdx="1" presStyleCnt="4"/>
      <dgm:spPr/>
    </dgm:pt>
    <dgm:pt modelId="{25F35D3E-EC17-43F7-965A-AC7CE42176FE}" type="pres">
      <dgm:prSet presAssocID="{30A37935-AFC3-4D4C-A67F-6CEAF8D8608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CDF21D39-4424-468B-A7D9-5726DDD1B7A0}" type="pres">
      <dgm:prSet presAssocID="{30A37935-AFC3-4D4C-A67F-6CEAF8D86084}" presName="spaceRect" presStyleCnt="0"/>
      <dgm:spPr/>
    </dgm:pt>
    <dgm:pt modelId="{44741B2D-471A-4E25-B8C8-3A92C7F6AEBB}" type="pres">
      <dgm:prSet presAssocID="{30A37935-AFC3-4D4C-A67F-6CEAF8D86084}" presName="textRect" presStyleLbl="revTx" presStyleIdx="1" presStyleCnt="4">
        <dgm:presLayoutVars>
          <dgm:chMax val="1"/>
          <dgm:chPref val="1"/>
        </dgm:presLayoutVars>
      </dgm:prSet>
      <dgm:spPr/>
    </dgm:pt>
    <dgm:pt modelId="{A52417DE-6609-4DBD-B27D-E3874F520CB7}" type="pres">
      <dgm:prSet presAssocID="{CD66AAE3-35DE-4766-B254-0EF71B5A5FC8}" presName="sibTrans" presStyleLbl="sibTrans2D1" presStyleIdx="0" presStyleCnt="0"/>
      <dgm:spPr/>
    </dgm:pt>
    <dgm:pt modelId="{8D398A3F-6540-43EA-A6D3-49C12E16D642}" type="pres">
      <dgm:prSet presAssocID="{1480C76E-024F-4031-A666-70ABC6265497}" presName="compNode" presStyleCnt="0"/>
      <dgm:spPr/>
    </dgm:pt>
    <dgm:pt modelId="{8B1D6058-F422-4894-8BE2-7B1DF917814B}" type="pres">
      <dgm:prSet presAssocID="{1480C76E-024F-4031-A666-70ABC6265497}" presName="iconBgRect" presStyleLbl="bgShp" presStyleIdx="2" presStyleCnt="4"/>
      <dgm:spPr/>
    </dgm:pt>
    <dgm:pt modelId="{5AC34811-8AF7-4D1E-93E7-9CA4DCD970BE}" type="pres">
      <dgm:prSet presAssocID="{1480C76E-024F-4031-A666-70ABC62654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rossed with solid fill"/>
        </a:ext>
      </dgm:extLst>
    </dgm:pt>
    <dgm:pt modelId="{ED0A8A5F-5E26-4E56-B057-6F9957D02D83}" type="pres">
      <dgm:prSet presAssocID="{1480C76E-024F-4031-A666-70ABC6265497}" presName="spaceRect" presStyleCnt="0"/>
      <dgm:spPr/>
    </dgm:pt>
    <dgm:pt modelId="{C912E689-79B7-4B54-AD69-362D50DBFFE8}" type="pres">
      <dgm:prSet presAssocID="{1480C76E-024F-4031-A666-70ABC6265497}" presName="textRect" presStyleLbl="revTx" presStyleIdx="2" presStyleCnt="4">
        <dgm:presLayoutVars>
          <dgm:chMax val="1"/>
          <dgm:chPref val="1"/>
        </dgm:presLayoutVars>
      </dgm:prSet>
      <dgm:spPr/>
    </dgm:pt>
    <dgm:pt modelId="{BAAA1244-68A3-42D4-A97A-8117E9E1C8CB}" type="pres">
      <dgm:prSet presAssocID="{6D6104CA-5E0F-4085-BDBC-B4345F33E693}" presName="sibTrans" presStyleLbl="sibTrans2D1" presStyleIdx="0" presStyleCnt="0"/>
      <dgm:spPr/>
    </dgm:pt>
    <dgm:pt modelId="{4ED616D3-2A3C-479C-B22D-7DD5CCC93336}" type="pres">
      <dgm:prSet presAssocID="{51A92FEB-3887-4AD0-BC50-A9B3C9FF3E16}" presName="compNode" presStyleCnt="0"/>
      <dgm:spPr/>
    </dgm:pt>
    <dgm:pt modelId="{76D1BD51-BA7D-40EF-A012-B7CEA49B567C}" type="pres">
      <dgm:prSet presAssocID="{51A92FEB-3887-4AD0-BC50-A9B3C9FF3E16}" presName="iconBgRect" presStyleLbl="bgShp" presStyleIdx="3" presStyleCnt="4"/>
      <dgm:spPr/>
    </dgm:pt>
    <dgm:pt modelId="{3525E57A-EA3A-4395-A7BC-B9500BD42BDD}" type="pres">
      <dgm:prSet presAssocID="{51A92FEB-3887-4AD0-BC50-A9B3C9FF3E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 with solid fill"/>
        </a:ext>
      </dgm:extLst>
    </dgm:pt>
    <dgm:pt modelId="{83FABE26-CF16-4937-9A3E-AFFE90F95508}" type="pres">
      <dgm:prSet presAssocID="{51A92FEB-3887-4AD0-BC50-A9B3C9FF3E16}" presName="spaceRect" presStyleCnt="0"/>
      <dgm:spPr/>
    </dgm:pt>
    <dgm:pt modelId="{B067BC20-C572-41A0-9FB6-4A40348F9952}" type="pres">
      <dgm:prSet presAssocID="{51A92FEB-3887-4AD0-BC50-A9B3C9FF3E1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E9C5312-7C1E-4CEE-8E57-558FCA6E6C28}" type="presOf" srcId="{6D6104CA-5E0F-4085-BDBC-B4345F33E693}" destId="{BAAA1244-68A3-42D4-A97A-8117E9E1C8CB}" srcOrd="0" destOrd="0" presId="urn:microsoft.com/office/officeart/2018/2/layout/IconCircleList"/>
    <dgm:cxn modelId="{0B7F8D15-7834-4757-9513-0534006D3099}" type="presOf" srcId="{51A92FEB-3887-4AD0-BC50-A9B3C9FF3E16}" destId="{B067BC20-C572-41A0-9FB6-4A40348F9952}" srcOrd="0" destOrd="0" presId="urn:microsoft.com/office/officeart/2018/2/layout/IconCircleList"/>
    <dgm:cxn modelId="{4E276B21-CF25-4A61-92EE-9869C8846779}" type="presOf" srcId="{1480C76E-024F-4031-A666-70ABC6265497}" destId="{C912E689-79B7-4B54-AD69-362D50DBFFE8}" srcOrd="0" destOrd="0" presId="urn:microsoft.com/office/officeart/2018/2/layout/IconCircleList"/>
    <dgm:cxn modelId="{A30B5E2A-86B3-4593-A243-5711AE945C77}" type="presOf" srcId="{CD66AAE3-35DE-4766-B254-0EF71B5A5FC8}" destId="{A52417DE-6609-4DBD-B27D-E3874F520CB7}" srcOrd="0" destOrd="0" presId="urn:microsoft.com/office/officeart/2018/2/layout/IconCircleList"/>
    <dgm:cxn modelId="{507A722E-BE4F-4860-B5A1-2B845E66283E}" type="presOf" srcId="{30A37935-AFC3-4D4C-A67F-6CEAF8D86084}" destId="{44741B2D-471A-4E25-B8C8-3A92C7F6AEBB}" srcOrd="0" destOrd="0" presId="urn:microsoft.com/office/officeart/2018/2/layout/IconCircleList"/>
    <dgm:cxn modelId="{225EB936-2DCC-46C1-8EBC-B257F6AB8870}" srcId="{87CCA847-201E-4802-A03B-D343C8BCEE48}" destId="{51A92FEB-3887-4AD0-BC50-A9B3C9FF3E16}" srcOrd="3" destOrd="0" parTransId="{25CE2BA5-9707-4E71-B72D-A1D7091A0236}" sibTransId="{937B3333-8375-41ED-9F54-B61FCC180D2C}"/>
    <dgm:cxn modelId="{1EEBC76A-9FE2-4148-A7F6-1C3610CD1C8F}" srcId="{87CCA847-201E-4802-A03B-D343C8BCEE48}" destId="{1480C76E-024F-4031-A666-70ABC6265497}" srcOrd="2" destOrd="0" parTransId="{6E218935-1FEB-41BF-81D3-7FCB080DB1D8}" sibTransId="{6D6104CA-5E0F-4085-BDBC-B4345F33E693}"/>
    <dgm:cxn modelId="{E36E1E75-890D-4980-94A7-4754FFDAB153}" type="presOf" srcId="{F54966AE-733E-4B07-B929-D061E82D898E}" destId="{B1020538-97FE-461A-8E15-8EC824A99576}" srcOrd="0" destOrd="0" presId="urn:microsoft.com/office/officeart/2018/2/layout/IconCircleList"/>
    <dgm:cxn modelId="{719C8275-1A86-44CB-B370-F69AF9605A82}" srcId="{87CCA847-201E-4802-A03B-D343C8BCEE48}" destId="{F54966AE-733E-4B07-B929-D061E82D898E}" srcOrd="0" destOrd="0" parTransId="{CD7C0C15-FA8B-446A-AAC8-9B001DBD9229}" sibTransId="{90FA6C89-1A4B-4692-801C-66F53A8E1922}"/>
    <dgm:cxn modelId="{34F98F9D-E5B7-4375-847E-ABCAFFFF71C4}" type="presOf" srcId="{90FA6C89-1A4B-4692-801C-66F53A8E1922}" destId="{B6AE4410-B69D-40C2-AB49-4154625D2C50}" srcOrd="0" destOrd="0" presId="urn:microsoft.com/office/officeart/2018/2/layout/IconCircleList"/>
    <dgm:cxn modelId="{090237C7-86D0-4CFD-AED9-8F72681F39A3}" type="presOf" srcId="{87CCA847-201E-4802-A03B-D343C8BCEE48}" destId="{3A6D854F-3965-4960-8F1F-17BF4DA0670C}" srcOrd="0" destOrd="0" presId="urn:microsoft.com/office/officeart/2018/2/layout/IconCircleList"/>
    <dgm:cxn modelId="{4F3E1FC8-08B2-475A-9E27-585C2D56F9F0}" srcId="{87CCA847-201E-4802-A03B-D343C8BCEE48}" destId="{30A37935-AFC3-4D4C-A67F-6CEAF8D86084}" srcOrd="1" destOrd="0" parTransId="{2D2A2CF3-4EE2-49EE-AE9B-CAB4866A9F98}" sibTransId="{CD66AAE3-35DE-4766-B254-0EF71B5A5FC8}"/>
    <dgm:cxn modelId="{E6A27B5A-E253-4C47-8997-32323B3532B7}" type="presParOf" srcId="{3A6D854F-3965-4960-8F1F-17BF4DA0670C}" destId="{6125148B-5614-4903-BB5B-34272E1AC20C}" srcOrd="0" destOrd="0" presId="urn:microsoft.com/office/officeart/2018/2/layout/IconCircleList"/>
    <dgm:cxn modelId="{00C21716-37BC-4872-951F-BCCD81249EE9}" type="presParOf" srcId="{6125148B-5614-4903-BB5B-34272E1AC20C}" destId="{FF778152-BC18-4325-8BCD-240A2D9B86DD}" srcOrd="0" destOrd="0" presId="urn:microsoft.com/office/officeart/2018/2/layout/IconCircleList"/>
    <dgm:cxn modelId="{CA982D4A-F106-4546-AD80-CB8B7918F69D}" type="presParOf" srcId="{FF778152-BC18-4325-8BCD-240A2D9B86DD}" destId="{C9F8AFF2-CB03-4A07-BC9B-B68C53E30B0B}" srcOrd="0" destOrd="0" presId="urn:microsoft.com/office/officeart/2018/2/layout/IconCircleList"/>
    <dgm:cxn modelId="{90BB33BA-FBF2-4B08-BD5C-5A14CC615B2F}" type="presParOf" srcId="{FF778152-BC18-4325-8BCD-240A2D9B86DD}" destId="{B7ACD116-A6F3-47B8-BF55-4EB7D423229D}" srcOrd="1" destOrd="0" presId="urn:microsoft.com/office/officeart/2018/2/layout/IconCircleList"/>
    <dgm:cxn modelId="{CE8FFBCB-BE12-4CE6-9AB1-E4DE30CDB6F3}" type="presParOf" srcId="{FF778152-BC18-4325-8BCD-240A2D9B86DD}" destId="{6EB562BA-DB14-4DC7-B5B5-D0C20003415D}" srcOrd="2" destOrd="0" presId="urn:microsoft.com/office/officeart/2018/2/layout/IconCircleList"/>
    <dgm:cxn modelId="{A399A1D6-0351-49E3-A9BF-483B8B269D1D}" type="presParOf" srcId="{FF778152-BC18-4325-8BCD-240A2D9B86DD}" destId="{B1020538-97FE-461A-8E15-8EC824A99576}" srcOrd="3" destOrd="0" presId="urn:microsoft.com/office/officeart/2018/2/layout/IconCircleList"/>
    <dgm:cxn modelId="{18DB160F-0247-4D86-808F-93756AD32EFD}" type="presParOf" srcId="{6125148B-5614-4903-BB5B-34272E1AC20C}" destId="{B6AE4410-B69D-40C2-AB49-4154625D2C50}" srcOrd="1" destOrd="0" presId="urn:microsoft.com/office/officeart/2018/2/layout/IconCircleList"/>
    <dgm:cxn modelId="{8D99A8DE-E594-460C-8511-82F3E3EFB65D}" type="presParOf" srcId="{6125148B-5614-4903-BB5B-34272E1AC20C}" destId="{DC237F8B-A173-4869-B908-854A15C226FA}" srcOrd="2" destOrd="0" presId="urn:microsoft.com/office/officeart/2018/2/layout/IconCircleList"/>
    <dgm:cxn modelId="{61813441-C7A3-4593-9CC9-A8D91406E942}" type="presParOf" srcId="{DC237F8B-A173-4869-B908-854A15C226FA}" destId="{F52B97F4-B56F-445B-B700-678B8D7498A4}" srcOrd="0" destOrd="0" presId="urn:microsoft.com/office/officeart/2018/2/layout/IconCircleList"/>
    <dgm:cxn modelId="{F2822F9D-38BA-4222-B27C-9CE39216FF95}" type="presParOf" srcId="{DC237F8B-A173-4869-B908-854A15C226FA}" destId="{25F35D3E-EC17-43F7-965A-AC7CE42176FE}" srcOrd="1" destOrd="0" presId="urn:microsoft.com/office/officeart/2018/2/layout/IconCircleList"/>
    <dgm:cxn modelId="{5F47AC0F-62D5-40BC-826C-4218DC1FB0DD}" type="presParOf" srcId="{DC237F8B-A173-4869-B908-854A15C226FA}" destId="{CDF21D39-4424-468B-A7D9-5726DDD1B7A0}" srcOrd="2" destOrd="0" presId="urn:microsoft.com/office/officeart/2018/2/layout/IconCircleList"/>
    <dgm:cxn modelId="{9BA28513-B38D-4D42-90B7-2C9EEC52BE6E}" type="presParOf" srcId="{DC237F8B-A173-4869-B908-854A15C226FA}" destId="{44741B2D-471A-4E25-B8C8-3A92C7F6AEBB}" srcOrd="3" destOrd="0" presId="urn:microsoft.com/office/officeart/2018/2/layout/IconCircleList"/>
    <dgm:cxn modelId="{8168BB62-A96F-4D22-9E06-27DD94A717BB}" type="presParOf" srcId="{6125148B-5614-4903-BB5B-34272E1AC20C}" destId="{A52417DE-6609-4DBD-B27D-E3874F520CB7}" srcOrd="3" destOrd="0" presId="urn:microsoft.com/office/officeart/2018/2/layout/IconCircleList"/>
    <dgm:cxn modelId="{29AFAA1D-F421-4A74-9EA3-59D10E9D389E}" type="presParOf" srcId="{6125148B-5614-4903-BB5B-34272E1AC20C}" destId="{8D398A3F-6540-43EA-A6D3-49C12E16D642}" srcOrd="4" destOrd="0" presId="urn:microsoft.com/office/officeart/2018/2/layout/IconCircleList"/>
    <dgm:cxn modelId="{C9B168FE-90CA-4ED3-950D-453A96E52759}" type="presParOf" srcId="{8D398A3F-6540-43EA-A6D3-49C12E16D642}" destId="{8B1D6058-F422-4894-8BE2-7B1DF917814B}" srcOrd="0" destOrd="0" presId="urn:microsoft.com/office/officeart/2018/2/layout/IconCircleList"/>
    <dgm:cxn modelId="{FD088DD8-6362-4F92-854D-2EE37EF9B26C}" type="presParOf" srcId="{8D398A3F-6540-43EA-A6D3-49C12E16D642}" destId="{5AC34811-8AF7-4D1E-93E7-9CA4DCD970BE}" srcOrd="1" destOrd="0" presId="urn:microsoft.com/office/officeart/2018/2/layout/IconCircleList"/>
    <dgm:cxn modelId="{28FE6E11-4473-459B-960A-461C4C547B0F}" type="presParOf" srcId="{8D398A3F-6540-43EA-A6D3-49C12E16D642}" destId="{ED0A8A5F-5E26-4E56-B057-6F9957D02D83}" srcOrd="2" destOrd="0" presId="urn:microsoft.com/office/officeart/2018/2/layout/IconCircleList"/>
    <dgm:cxn modelId="{525B5082-F1F1-4BFA-869B-07FB61C8F909}" type="presParOf" srcId="{8D398A3F-6540-43EA-A6D3-49C12E16D642}" destId="{C912E689-79B7-4B54-AD69-362D50DBFFE8}" srcOrd="3" destOrd="0" presId="urn:microsoft.com/office/officeart/2018/2/layout/IconCircleList"/>
    <dgm:cxn modelId="{3B1258E9-0337-4E43-9558-D58081153DD7}" type="presParOf" srcId="{6125148B-5614-4903-BB5B-34272E1AC20C}" destId="{BAAA1244-68A3-42D4-A97A-8117E9E1C8CB}" srcOrd="5" destOrd="0" presId="urn:microsoft.com/office/officeart/2018/2/layout/IconCircleList"/>
    <dgm:cxn modelId="{1687EB6A-CA44-4954-B144-9BC3080F37FF}" type="presParOf" srcId="{6125148B-5614-4903-BB5B-34272E1AC20C}" destId="{4ED616D3-2A3C-479C-B22D-7DD5CCC93336}" srcOrd="6" destOrd="0" presId="urn:microsoft.com/office/officeart/2018/2/layout/IconCircleList"/>
    <dgm:cxn modelId="{6D805295-FB44-4B4A-A61B-AF39005C2848}" type="presParOf" srcId="{4ED616D3-2A3C-479C-B22D-7DD5CCC93336}" destId="{76D1BD51-BA7D-40EF-A012-B7CEA49B567C}" srcOrd="0" destOrd="0" presId="urn:microsoft.com/office/officeart/2018/2/layout/IconCircleList"/>
    <dgm:cxn modelId="{A2AA51A6-DE49-4B74-8840-A3BB86584E3A}" type="presParOf" srcId="{4ED616D3-2A3C-479C-B22D-7DD5CCC93336}" destId="{3525E57A-EA3A-4395-A7BC-B9500BD42BDD}" srcOrd="1" destOrd="0" presId="urn:microsoft.com/office/officeart/2018/2/layout/IconCircleList"/>
    <dgm:cxn modelId="{BB258EBB-59AD-4762-BBAB-37CD531BA3D6}" type="presParOf" srcId="{4ED616D3-2A3C-479C-B22D-7DD5CCC93336}" destId="{83FABE26-CF16-4937-9A3E-AFFE90F95508}" srcOrd="2" destOrd="0" presId="urn:microsoft.com/office/officeart/2018/2/layout/IconCircleList"/>
    <dgm:cxn modelId="{7B5EC212-D754-4D45-B1F8-546A2808E0B8}" type="presParOf" srcId="{4ED616D3-2A3C-479C-B22D-7DD5CCC93336}" destId="{B067BC20-C572-41A0-9FB6-4A40348F995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9153E84-5EB9-4117-9E03-1A0041166BD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336063F-E4B4-4BAB-8AAB-D6EDDAC39D4D}">
      <dgm:prSet/>
      <dgm:spPr/>
      <dgm:t>
        <a:bodyPr/>
        <a:lstStyle/>
        <a:p>
          <a:r>
            <a:rPr lang="en-US"/>
            <a:t>Blogs and articles</a:t>
          </a:r>
        </a:p>
      </dgm:t>
    </dgm:pt>
    <dgm:pt modelId="{18BEB319-EED3-4D69-98B6-849FC8A6EB1C}" type="parTrans" cxnId="{0572644C-435B-4C34-95F8-E60D237CB934}">
      <dgm:prSet/>
      <dgm:spPr/>
      <dgm:t>
        <a:bodyPr/>
        <a:lstStyle/>
        <a:p>
          <a:endParaRPr lang="en-US"/>
        </a:p>
      </dgm:t>
    </dgm:pt>
    <dgm:pt modelId="{2C9DC63E-C2C5-4B87-A0AF-B8D6BDF46969}" type="sibTrans" cxnId="{0572644C-435B-4C34-95F8-E60D237CB934}">
      <dgm:prSet/>
      <dgm:spPr/>
      <dgm:t>
        <a:bodyPr/>
        <a:lstStyle/>
        <a:p>
          <a:endParaRPr lang="en-US"/>
        </a:p>
      </dgm:t>
    </dgm:pt>
    <dgm:pt modelId="{C6AF5DCB-CA67-428E-9AEA-534DF4931D37}">
      <dgm:prSet/>
      <dgm:spPr/>
      <dgm:t>
        <a:bodyPr/>
        <a:lstStyle/>
        <a:p>
          <a:r>
            <a:rPr lang="en-US"/>
            <a:t>Sharing for internal teams but open for all</a:t>
          </a:r>
        </a:p>
      </dgm:t>
    </dgm:pt>
    <dgm:pt modelId="{6143B4A1-34E3-4B7F-9FCF-6C11C2F8C33C}" type="parTrans" cxnId="{D2EA9699-5B9F-407A-B7A3-03184A77537C}">
      <dgm:prSet/>
      <dgm:spPr/>
      <dgm:t>
        <a:bodyPr/>
        <a:lstStyle/>
        <a:p>
          <a:endParaRPr lang="en-US"/>
        </a:p>
      </dgm:t>
    </dgm:pt>
    <dgm:pt modelId="{E702EAE5-2E2C-4A8C-844A-FDC1CDF7D46F}" type="sibTrans" cxnId="{D2EA9699-5B9F-407A-B7A3-03184A77537C}">
      <dgm:prSet/>
      <dgm:spPr/>
      <dgm:t>
        <a:bodyPr/>
        <a:lstStyle/>
        <a:p>
          <a:endParaRPr lang="en-US"/>
        </a:p>
      </dgm:t>
    </dgm:pt>
    <dgm:pt modelId="{61531D33-7F81-4BAB-BBC4-73BB3DF15492}">
      <dgm:prSet/>
      <dgm:spPr/>
      <dgm:t>
        <a:bodyPr/>
        <a:lstStyle/>
        <a:p>
          <a:r>
            <a:rPr lang="en-US"/>
            <a:t>Accessibility is topic #1</a:t>
          </a:r>
        </a:p>
      </dgm:t>
    </dgm:pt>
    <dgm:pt modelId="{5A31C444-27C3-4817-BB97-354E533E2136}" type="parTrans" cxnId="{19DC44F9-1B66-470D-95A0-03190B26A09D}">
      <dgm:prSet/>
      <dgm:spPr/>
      <dgm:t>
        <a:bodyPr/>
        <a:lstStyle/>
        <a:p>
          <a:endParaRPr lang="en-US"/>
        </a:p>
      </dgm:t>
    </dgm:pt>
    <dgm:pt modelId="{F57EB2E3-F514-4D86-8A3F-857C382FA367}" type="sibTrans" cxnId="{19DC44F9-1B66-470D-95A0-03190B26A09D}">
      <dgm:prSet/>
      <dgm:spPr/>
      <dgm:t>
        <a:bodyPr/>
        <a:lstStyle/>
        <a:p>
          <a:endParaRPr lang="en-US"/>
        </a:p>
      </dgm:t>
    </dgm:pt>
    <dgm:pt modelId="{7772E70C-C484-AB41-8535-F8F2A53BF932}" type="pres">
      <dgm:prSet presAssocID="{69153E84-5EB9-4117-9E03-1A0041166BD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A3565E-6DFC-7A4C-904B-A1F8710CAD35}" type="pres">
      <dgm:prSet presAssocID="{5336063F-E4B4-4BAB-8AAB-D6EDDAC39D4D}" presName="hierRoot1" presStyleCnt="0"/>
      <dgm:spPr/>
    </dgm:pt>
    <dgm:pt modelId="{BEEC297A-16DF-A543-9437-2EA2F6384576}" type="pres">
      <dgm:prSet presAssocID="{5336063F-E4B4-4BAB-8AAB-D6EDDAC39D4D}" presName="composite" presStyleCnt="0"/>
      <dgm:spPr/>
    </dgm:pt>
    <dgm:pt modelId="{EBE747AE-CA94-5646-A68C-90881982F8DF}" type="pres">
      <dgm:prSet presAssocID="{5336063F-E4B4-4BAB-8AAB-D6EDDAC39D4D}" presName="background" presStyleLbl="node0" presStyleIdx="0" presStyleCnt="3"/>
      <dgm:spPr/>
    </dgm:pt>
    <dgm:pt modelId="{1F773788-7491-3241-A852-C6AA17DDFFBB}" type="pres">
      <dgm:prSet presAssocID="{5336063F-E4B4-4BAB-8AAB-D6EDDAC39D4D}" presName="text" presStyleLbl="fgAcc0" presStyleIdx="0" presStyleCnt="3">
        <dgm:presLayoutVars>
          <dgm:chPref val="3"/>
        </dgm:presLayoutVars>
      </dgm:prSet>
      <dgm:spPr/>
    </dgm:pt>
    <dgm:pt modelId="{21523951-8F45-C948-A32A-921264EBC561}" type="pres">
      <dgm:prSet presAssocID="{5336063F-E4B4-4BAB-8AAB-D6EDDAC39D4D}" presName="hierChild2" presStyleCnt="0"/>
      <dgm:spPr/>
    </dgm:pt>
    <dgm:pt modelId="{5AA8C1F5-07B7-0749-8427-7BA53A1BE10D}" type="pres">
      <dgm:prSet presAssocID="{C6AF5DCB-CA67-428E-9AEA-534DF4931D37}" presName="hierRoot1" presStyleCnt="0"/>
      <dgm:spPr/>
    </dgm:pt>
    <dgm:pt modelId="{D2C7785D-E9A2-3E41-9463-9E48FB73FE6C}" type="pres">
      <dgm:prSet presAssocID="{C6AF5DCB-CA67-428E-9AEA-534DF4931D37}" presName="composite" presStyleCnt="0"/>
      <dgm:spPr/>
    </dgm:pt>
    <dgm:pt modelId="{209562F0-B3CB-4D49-BBB2-D1E5DD1C7E4B}" type="pres">
      <dgm:prSet presAssocID="{C6AF5DCB-CA67-428E-9AEA-534DF4931D37}" presName="background" presStyleLbl="node0" presStyleIdx="1" presStyleCnt="3"/>
      <dgm:spPr/>
    </dgm:pt>
    <dgm:pt modelId="{D54AE330-911A-F84A-8EF1-449E687EE79A}" type="pres">
      <dgm:prSet presAssocID="{C6AF5DCB-CA67-428E-9AEA-534DF4931D37}" presName="text" presStyleLbl="fgAcc0" presStyleIdx="1" presStyleCnt="3">
        <dgm:presLayoutVars>
          <dgm:chPref val="3"/>
        </dgm:presLayoutVars>
      </dgm:prSet>
      <dgm:spPr/>
    </dgm:pt>
    <dgm:pt modelId="{DA13B387-4D1E-F048-9EBD-93B2F8FC9D52}" type="pres">
      <dgm:prSet presAssocID="{C6AF5DCB-CA67-428E-9AEA-534DF4931D37}" presName="hierChild2" presStyleCnt="0"/>
      <dgm:spPr/>
    </dgm:pt>
    <dgm:pt modelId="{20264F1C-9354-054F-802B-AB9F6AD05EA4}" type="pres">
      <dgm:prSet presAssocID="{61531D33-7F81-4BAB-BBC4-73BB3DF15492}" presName="hierRoot1" presStyleCnt="0"/>
      <dgm:spPr/>
    </dgm:pt>
    <dgm:pt modelId="{CD784AD4-B933-B544-A59E-39276F41179C}" type="pres">
      <dgm:prSet presAssocID="{61531D33-7F81-4BAB-BBC4-73BB3DF15492}" presName="composite" presStyleCnt="0"/>
      <dgm:spPr/>
    </dgm:pt>
    <dgm:pt modelId="{EED66AF2-C597-7D4C-B551-1208D9449233}" type="pres">
      <dgm:prSet presAssocID="{61531D33-7F81-4BAB-BBC4-73BB3DF15492}" presName="background" presStyleLbl="node0" presStyleIdx="2" presStyleCnt="3"/>
      <dgm:spPr/>
    </dgm:pt>
    <dgm:pt modelId="{12457E33-E3EA-2D4E-88D9-186296ACA496}" type="pres">
      <dgm:prSet presAssocID="{61531D33-7F81-4BAB-BBC4-73BB3DF15492}" presName="text" presStyleLbl="fgAcc0" presStyleIdx="2" presStyleCnt="3">
        <dgm:presLayoutVars>
          <dgm:chPref val="3"/>
        </dgm:presLayoutVars>
      </dgm:prSet>
      <dgm:spPr/>
    </dgm:pt>
    <dgm:pt modelId="{0AD1B95A-ABDB-6545-A1A4-CCDD43A13659}" type="pres">
      <dgm:prSet presAssocID="{61531D33-7F81-4BAB-BBC4-73BB3DF15492}" presName="hierChild2" presStyleCnt="0"/>
      <dgm:spPr/>
    </dgm:pt>
  </dgm:ptLst>
  <dgm:cxnLst>
    <dgm:cxn modelId="{C3A5D20C-2C93-5443-AF97-ABAAC0C53713}" type="presOf" srcId="{C6AF5DCB-CA67-428E-9AEA-534DF4931D37}" destId="{D54AE330-911A-F84A-8EF1-449E687EE79A}" srcOrd="0" destOrd="0" presId="urn:microsoft.com/office/officeart/2005/8/layout/hierarchy1"/>
    <dgm:cxn modelId="{0572644C-435B-4C34-95F8-E60D237CB934}" srcId="{69153E84-5EB9-4117-9E03-1A0041166BDB}" destId="{5336063F-E4B4-4BAB-8AAB-D6EDDAC39D4D}" srcOrd="0" destOrd="0" parTransId="{18BEB319-EED3-4D69-98B6-849FC8A6EB1C}" sibTransId="{2C9DC63E-C2C5-4B87-A0AF-B8D6BDF46969}"/>
    <dgm:cxn modelId="{36323050-248B-AC43-8A1B-95204B2C2779}" type="presOf" srcId="{5336063F-E4B4-4BAB-8AAB-D6EDDAC39D4D}" destId="{1F773788-7491-3241-A852-C6AA17DDFFBB}" srcOrd="0" destOrd="0" presId="urn:microsoft.com/office/officeart/2005/8/layout/hierarchy1"/>
    <dgm:cxn modelId="{7CD7F164-DFC0-1143-B39F-59CD7869FC09}" type="presOf" srcId="{61531D33-7F81-4BAB-BBC4-73BB3DF15492}" destId="{12457E33-E3EA-2D4E-88D9-186296ACA496}" srcOrd="0" destOrd="0" presId="urn:microsoft.com/office/officeart/2005/8/layout/hierarchy1"/>
    <dgm:cxn modelId="{D2EA9699-5B9F-407A-B7A3-03184A77537C}" srcId="{69153E84-5EB9-4117-9E03-1A0041166BDB}" destId="{C6AF5DCB-CA67-428E-9AEA-534DF4931D37}" srcOrd="1" destOrd="0" parTransId="{6143B4A1-34E3-4B7F-9FCF-6C11C2F8C33C}" sibTransId="{E702EAE5-2E2C-4A8C-844A-FDC1CDF7D46F}"/>
    <dgm:cxn modelId="{19DC44F9-1B66-470D-95A0-03190B26A09D}" srcId="{69153E84-5EB9-4117-9E03-1A0041166BDB}" destId="{61531D33-7F81-4BAB-BBC4-73BB3DF15492}" srcOrd="2" destOrd="0" parTransId="{5A31C444-27C3-4817-BB97-354E533E2136}" sibTransId="{F57EB2E3-F514-4D86-8A3F-857C382FA367}"/>
    <dgm:cxn modelId="{E9EF53FE-4892-D24D-A39F-8372945BD4FD}" type="presOf" srcId="{69153E84-5EB9-4117-9E03-1A0041166BDB}" destId="{7772E70C-C484-AB41-8535-F8F2A53BF932}" srcOrd="0" destOrd="0" presId="urn:microsoft.com/office/officeart/2005/8/layout/hierarchy1"/>
    <dgm:cxn modelId="{B746A1A7-C283-B94A-B18C-A1ECD8A6EE6A}" type="presParOf" srcId="{7772E70C-C484-AB41-8535-F8F2A53BF932}" destId="{7BA3565E-6DFC-7A4C-904B-A1F8710CAD35}" srcOrd="0" destOrd="0" presId="urn:microsoft.com/office/officeart/2005/8/layout/hierarchy1"/>
    <dgm:cxn modelId="{652C1B85-C394-0D49-802C-16BFFF6CB909}" type="presParOf" srcId="{7BA3565E-6DFC-7A4C-904B-A1F8710CAD35}" destId="{BEEC297A-16DF-A543-9437-2EA2F6384576}" srcOrd="0" destOrd="0" presId="urn:microsoft.com/office/officeart/2005/8/layout/hierarchy1"/>
    <dgm:cxn modelId="{855EB102-5852-E44D-AC95-ED110D43B6ED}" type="presParOf" srcId="{BEEC297A-16DF-A543-9437-2EA2F6384576}" destId="{EBE747AE-CA94-5646-A68C-90881982F8DF}" srcOrd="0" destOrd="0" presId="urn:microsoft.com/office/officeart/2005/8/layout/hierarchy1"/>
    <dgm:cxn modelId="{3B116673-FDDF-C948-BB66-4E275A613E29}" type="presParOf" srcId="{BEEC297A-16DF-A543-9437-2EA2F6384576}" destId="{1F773788-7491-3241-A852-C6AA17DDFFBB}" srcOrd="1" destOrd="0" presId="urn:microsoft.com/office/officeart/2005/8/layout/hierarchy1"/>
    <dgm:cxn modelId="{F9390D76-699C-554C-8C4E-D206B524BBAC}" type="presParOf" srcId="{7BA3565E-6DFC-7A4C-904B-A1F8710CAD35}" destId="{21523951-8F45-C948-A32A-921264EBC561}" srcOrd="1" destOrd="0" presId="urn:microsoft.com/office/officeart/2005/8/layout/hierarchy1"/>
    <dgm:cxn modelId="{EF77FB3D-A21F-AA46-8D7D-C11865929D09}" type="presParOf" srcId="{7772E70C-C484-AB41-8535-F8F2A53BF932}" destId="{5AA8C1F5-07B7-0749-8427-7BA53A1BE10D}" srcOrd="1" destOrd="0" presId="urn:microsoft.com/office/officeart/2005/8/layout/hierarchy1"/>
    <dgm:cxn modelId="{42580C29-4AC6-FA4D-9C42-E8033BBFC234}" type="presParOf" srcId="{5AA8C1F5-07B7-0749-8427-7BA53A1BE10D}" destId="{D2C7785D-E9A2-3E41-9463-9E48FB73FE6C}" srcOrd="0" destOrd="0" presId="urn:microsoft.com/office/officeart/2005/8/layout/hierarchy1"/>
    <dgm:cxn modelId="{D4B7D7FC-9D4F-B245-BC73-1089824C05C7}" type="presParOf" srcId="{D2C7785D-E9A2-3E41-9463-9E48FB73FE6C}" destId="{209562F0-B3CB-4D49-BBB2-D1E5DD1C7E4B}" srcOrd="0" destOrd="0" presId="urn:microsoft.com/office/officeart/2005/8/layout/hierarchy1"/>
    <dgm:cxn modelId="{10F7A8DA-5595-0B47-9817-4C5027BD47C9}" type="presParOf" srcId="{D2C7785D-E9A2-3E41-9463-9E48FB73FE6C}" destId="{D54AE330-911A-F84A-8EF1-449E687EE79A}" srcOrd="1" destOrd="0" presId="urn:microsoft.com/office/officeart/2005/8/layout/hierarchy1"/>
    <dgm:cxn modelId="{2C2D6920-C91B-DF49-90E3-7DF96C763A8A}" type="presParOf" srcId="{5AA8C1F5-07B7-0749-8427-7BA53A1BE10D}" destId="{DA13B387-4D1E-F048-9EBD-93B2F8FC9D52}" srcOrd="1" destOrd="0" presId="urn:microsoft.com/office/officeart/2005/8/layout/hierarchy1"/>
    <dgm:cxn modelId="{013D8280-1B32-0449-87C3-C6FBE512FF93}" type="presParOf" srcId="{7772E70C-C484-AB41-8535-F8F2A53BF932}" destId="{20264F1C-9354-054F-802B-AB9F6AD05EA4}" srcOrd="2" destOrd="0" presId="urn:microsoft.com/office/officeart/2005/8/layout/hierarchy1"/>
    <dgm:cxn modelId="{DBC1F9B3-4F27-3E4C-AEA7-17ED8CD9E153}" type="presParOf" srcId="{20264F1C-9354-054F-802B-AB9F6AD05EA4}" destId="{CD784AD4-B933-B544-A59E-39276F41179C}" srcOrd="0" destOrd="0" presId="urn:microsoft.com/office/officeart/2005/8/layout/hierarchy1"/>
    <dgm:cxn modelId="{363A4789-3A7F-944B-A7AF-E428F92A9C3E}" type="presParOf" srcId="{CD784AD4-B933-B544-A59E-39276F41179C}" destId="{EED66AF2-C597-7D4C-B551-1208D9449233}" srcOrd="0" destOrd="0" presId="urn:microsoft.com/office/officeart/2005/8/layout/hierarchy1"/>
    <dgm:cxn modelId="{BE38F03D-6EF3-FB4D-ADC8-3811DB575086}" type="presParOf" srcId="{CD784AD4-B933-B544-A59E-39276F41179C}" destId="{12457E33-E3EA-2D4E-88D9-186296ACA496}" srcOrd="1" destOrd="0" presId="urn:microsoft.com/office/officeart/2005/8/layout/hierarchy1"/>
    <dgm:cxn modelId="{BF9E4E6A-F3AF-6E4B-9E82-2CFC3E63DE0B}" type="presParOf" srcId="{20264F1C-9354-054F-802B-AB9F6AD05EA4}" destId="{0AD1B95A-ABDB-6545-A1A4-CCDD43A136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31AA57-7947-4076-84BE-8ADF6E6C94C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A7A4A7-CB64-493A-8AA1-79E447D70F37}">
      <dgm:prSet/>
      <dgm:spPr/>
      <dgm:t>
        <a:bodyPr/>
        <a:lstStyle/>
        <a:p>
          <a:r>
            <a:rPr lang="en-US" dirty="0"/>
            <a:t>Accessibility training is important</a:t>
          </a:r>
        </a:p>
      </dgm:t>
    </dgm:pt>
    <dgm:pt modelId="{0EB366C5-ADC7-45EE-B328-4FE3038C4DFE}" type="parTrans" cxnId="{0B05386A-3AB0-418F-90F7-6BD252B8FC6A}">
      <dgm:prSet/>
      <dgm:spPr/>
      <dgm:t>
        <a:bodyPr/>
        <a:lstStyle/>
        <a:p>
          <a:endParaRPr lang="en-US"/>
        </a:p>
      </dgm:t>
    </dgm:pt>
    <dgm:pt modelId="{FA2BE4A4-9C36-46DB-9F91-06CD68D85D38}" type="sibTrans" cxnId="{0B05386A-3AB0-418F-90F7-6BD252B8FC6A}">
      <dgm:prSet/>
      <dgm:spPr/>
      <dgm:t>
        <a:bodyPr/>
        <a:lstStyle/>
        <a:p>
          <a:endParaRPr lang="en-US"/>
        </a:p>
      </dgm:t>
    </dgm:pt>
    <dgm:pt modelId="{F57855F8-2519-437A-93F3-906104F4F720}">
      <dgm:prSet/>
      <dgm:spPr/>
      <dgm:t>
        <a:bodyPr/>
        <a:lstStyle/>
        <a:p>
          <a:r>
            <a:rPr lang="en-US"/>
            <a:t>Don’t depend on one “guiding star”</a:t>
          </a:r>
        </a:p>
      </dgm:t>
    </dgm:pt>
    <dgm:pt modelId="{1F2A5495-A1C1-47DB-9760-336FDD4552EC}" type="parTrans" cxnId="{C09A8F58-59A4-4217-9D97-CEB834A84906}">
      <dgm:prSet/>
      <dgm:spPr/>
      <dgm:t>
        <a:bodyPr/>
        <a:lstStyle/>
        <a:p>
          <a:endParaRPr lang="en-US"/>
        </a:p>
      </dgm:t>
    </dgm:pt>
    <dgm:pt modelId="{F2A519C7-9579-4D93-B69B-7DC75591EC08}" type="sibTrans" cxnId="{C09A8F58-59A4-4217-9D97-CEB834A84906}">
      <dgm:prSet/>
      <dgm:spPr/>
      <dgm:t>
        <a:bodyPr/>
        <a:lstStyle/>
        <a:p>
          <a:endParaRPr lang="en-US"/>
        </a:p>
      </dgm:t>
    </dgm:pt>
    <dgm:pt modelId="{119FC948-1432-4BBB-868B-7A164A2F439C}">
      <dgm:prSet/>
      <dgm:spPr/>
      <dgm:t>
        <a:bodyPr/>
        <a:lstStyle/>
        <a:p>
          <a:r>
            <a:rPr lang="en-US"/>
            <a:t>Scale accessibility work to fit your organization</a:t>
          </a:r>
        </a:p>
      </dgm:t>
    </dgm:pt>
    <dgm:pt modelId="{FDD49812-C778-490F-99B9-0F60243F70B5}" type="parTrans" cxnId="{494952A7-EE04-46E5-860B-444AED1F253C}">
      <dgm:prSet/>
      <dgm:spPr/>
      <dgm:t>
        <a:bodyPr/>
        <a:lstStyle/>
        <a:p>
          <a:endParaRPr lang="en-US"/>
        </a:p>
      </dgm:t>
    </dgm:pt>
    <dgm:pt modelId="{4B30586E-ABCE-4D1F-84EE-78E00A0D61B2}" type="sibTrans" cxnId="{494952A7-EE04-46E5-860B-444AED1F253C}">
      <dgm:prSet/>
      <dgm:spPr/>
      <dgm:t>
        <a:bodyPr/>
        <a:lstStyle/>
        <a:p>
          <a:endParaRPr lang="en-US"/>
        </a:p>
      </dgm:t>
    </dgm:pt>
    <dgm:pt modelId="{70DDAB87-D036-4D7A-8A51-ECDA8206B979}">
      <dgm:prSet/>
      <dgm:spPr/>
      <dgm:t>
        <a:bodyPr/>
        <a:lstStyle/>
        <a:p>
          <a:r>
            <a:rPr lang="en-US"/>
            <a:t>Your organization is responsible for accessibility of off-the-shelf products</a:t>
          </a:r>
        </a:p>
      </dgm:t>
    </dgm:pt>
    <dgm:pt modelId="{2002D30F-C005-421C-A6C2-40ED31E184DD}" type="parTrans" cxnId="{64304E23-735E-42CC-82C2-7AD3955F893B}">
      <dgm:prSet/>
      <dgm:spPr/>
      <dgm:t>
        <a:bodyPr/>
        <a:lstStyle/>
        <a:p>
          <a:endParaRPr lang="en-US"/>
        </a:p>
      </dgm:t>
    </dgm:pt>
    <dgm:pt modelId="{54FA10B8-DD1E-4008-A351-015AE1CB7101}" type="sibTrans" cxnId="{64304E23-735E-42CC-82C2-7AD3955F893B}">
      <dgm:prSet/>
      <dgm:spPr/>
      <dgm:t>
        <a:bodyPr/>
        <a:lstStyle/>
        <a:p>
          <a:endParaRPr lang="en-US"/>
        </a:p>
      </dgm:t>
    </dgm:pt>
    <dgm:pt modelId="{804B1FD0-5AC3-40A1-9B82-91EAB71C4D06}">
      <dgm:prSet/>
      <dgm:spPr/>
      <dgm:t>
        <a:bodyPr/>
        <a:lstStyle/>
        <a:p>
          <a:r>
            <a:rPr lang="en-US"/>
            <a:t>A design system is worth the investment</a:t>
          </a:r>
        </a:p>
      </dgm:t>
    </dgm:pt>
    <dgm:pt modelId="{7CD0D680-377E-4C12-8BDC-AA6C2BDD8256}" type="parTrans" cxnId="{7F3AB721-FABC-4CC5-8522-9E872D123188}">
      <dgm:prSet/>
      <dgm:spPr/>
      <dgm:t>
        <a:bodyPr/>
        <a:lstStyle/>
        <a:p>
          <a:endParaRPr lang="en-US"/>
        </a:p>
      </dgm:t>
    </dgm:pt>
    <dgm:pt modelId="{F84E8509-7315-405B-8316-67F9D67A7E26}" type="sibTrans" cxnId="{7F3AB721-FABC-4CC5-8522-9E872D123188}">
      <dgm:prSet/>
      <dgm:spPr/>
      <dgm:t>
        <a:bodyPr/>
        <a:lstStyle/>
        <a:p>
          <a:endParaRPr lang="en-US"/>
        </a:p>
      </dgm:t>
    </dgm:pt>
    <dgm:pt modelId="{647E3425-16FB-41E4-AA0E-2C584AD0889A}">
      <dgm:prSet/>
      <dgm:spPr/>
      <dgm:t>
        <a:bodyPr/>
        <a:lstStyle/>
        <a:p>
          <a:r>
            <a:rPr lang="en-US"/>
            <a:t>Much of the most impactful testing is really cheap, but don’t forget to involve real users!</a:t>
          </a:r>
        </a:p>
      </dgm:t>
    </dgm:pt>
    <dgm:pt modelId="{A2E66AA3-23CC-4B2E-8159-1AC7D44347FC}" type="parTrans" cxnId="{88B4560D-4B5B-451E-A357-F76061FE723C}">
      <dgm:prSet/>
      <dgm:spPr/>
      <dgm:t>
        <a:bodyPr/>
        <a:lstStyle/>
        <a:p>
          <a:endParaRPr lang="en-US"/>
        </a:p>
      </dgm:t>
    </dgm:pt>
    <dgm:pt modelId="{97181E42-2064-4192-8229-C1B05785A933}" type="sibTrans" cxnId="{88B4560D-4B5B-451E-A357-F76061FE723C}">
      <dgm:prSet/>
      <dgm:spPr/>
      <dgm:t>
        <a:bodyPr/>
        <a:lstStyle/>
        <a:p>
          <a:endParaRPr lang="en-US"/>
        </a:p>
      </dgm:t>
    </dgm:pt>
    <dgm:pt modelId="{7FD25D6C-82E6-EF45-9958-C96383344AA6}" type="pres">
      <dgm:prSet presAssocID="{4931AA57-7947-4076-84BE-8ADF6E6C94C7}" presName="linear" presStyleCnt="0">
        <dgm:presLayoutVars>
          <dgm:animLvl val="lvl"/>
          <dgm:resizeHandles val="exact"/>
        </dgm:presLayoutVars>
      </dgm:prSet>
      <dgm:spPr/>
    </dgm:pt>
    <dgm:pt modelId="{B58E8DA5-C7C0-F34F-A690-2384F9154407}" type="pres">
      <dgm:prSet presAssocID="{30A7A4A7-CB64-493A-8AA1-79E447D70F3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E955B04-839B-4447-9C78-54915E935D20}" type="pres">
      <dgm:prSet presAssocID="{FA2BE4A4-9C36-46DB-9F91-06CD68D85D38}" presName="spacer" presStyleCnt="0"/>
      <dgm:spPr/>
    </dgm:pt>
    <dgm:pt modelId="{A3915B1B-D153-DA4C-BCB0-2419104B6BA5}" type="pres">
      <dgm:prSet presAssocID="{F57855F8-2519-437A-93F3-906104F4F72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C41EEBF-AE33-4C41-ACD1-B55E8CAA7017}" type="pres">
      <dgm:prSet presAssocID="{F2A519C7-9579-4D93-B69B-7DC75591EC08}" presName="spacer" presStyleCnt="0"/>
      <dgm:spPr/>
    </dgm:pt>
    <dgm:pt modelId="{A8AA7FD3-717E-AB4D-8720-432D8B42951E}" type="pres">
      <dgm:prSet presAssocID="{119FC948-1432-4BBB-868B-7A164A2F439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82A162E-D5F3-9D4B-BB2A-5F6277AFD217}" type="pres">
      <dgm:prSet presAssocID="{4B30586E-ABCE-4D1F-84EE-78E00A0D61B2}" presName="spacer" presStyleCnt="0"/>
      <dgm:spPr/>
    </dgm:pt>
    <dgm:pt modelId="{E679C34F-C700-3947-BE19-130CBF24B07A}" type="pres">
      <dgm:prSet presAssocID="{70DDAB87-D036-4D7A-8A51-ECDA8206B97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51DD483-88A5-4146-AD39-E8DB0AE1A312}" type="pres">
      <dgm:prSet presAssocID="{54FA10B8-DD1E-4008-A351-015AE1CB7101}" presName="spacer" presStyleCnt="0"/>
      <dgm:spPr/>
    </dgm:pt>
    <dgm:pt modelId="{EA2DF756-036E-E945-9F25-60153F8BCC89}" type="pres">
      <dgm:prSet presAssocID="{804B1FD0-5AC3-40A1-9B82-91EAB71C4D0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7D2D87A-9AE1-1E40-9B35-E9E74A3BFC9C}" type="pres">
      <dgm:prSet presAssocID="{F84E8509-7315-405B-8316-67F9D67A7E26}" presName="spacer" presStyleCnt="0"/>
      <dgm:spPr/>
    </dgm:pt>
    <dgm:pt modelId="{A2655139-4205-1549-B2D3-2505BB1E7AE5}" type="pres">
      <dgm:prSet presAssocID="{647E3425-16FB-41E4-AA0E-2C584AD0889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8B4560D-4B5B-451E-A357-F76061FE723C}" srcId="{4931AA57-7947-4076-84BE-8ADF6E6C94C7}" destId="{647E3425-16FB-41E4-AA0E-2C584AD0889A}" srcOrd="5" destOrd="0" parTransId="{A2E66AA3-23CC-4B2E-8159-1AC7D44347FC}" sibTransId="{97181E42-2064-4192-8229-C1B05785A933}"/>
    <dgm:cxn modelId="{C590D617-8331-E943-8718-EF3B429C4DAB}" type="presOf" srcId="{F57855F8-2519-437A-93F3-906104F4F720}" destId="{A3915B1B-D153-DA4C-BCB0-2419104B6BA5}" srcOrd="0" destOrd="0" presId="urn:microsoft.com/office/officeart/2005/8/layout/vList2"/>
    <dgm:cxn modelId="{7F3AB721-FABC-4CC5-8522-9E872D123188}" srcId="{4931AA57-7947-4076-84BE-8ADF6E6C94C7}" destId="{804B1FD0-5AC3-40A1-9B82-91EAB71C4D06}" srcOrd="4" destOrd="0" parTransId="{7CD0D680-377E-4C12-8BDC-AA6C2BDD8256}" sibTransId="{F84E8509-7315-405B-8316-67F9D67A7E26}"/>
    <dgm:cxn modelId="{64304E23-735E-42CC-82C2-7AD3955F893B}" srcId="{4931AA57-7947-4076-84BE-8ADF6E6C94C7}" destId="{70DDAB87-D036-4D7A-8A51-ECDA8206B979}" srcOrd="3" destOrd="0" parTransId="{2002D30F-C005-421C-A6C2-40ED31E184DD}" sibTransId="{54FA10B8-DD1E-4008-A351-015AE1CB7101}"/>
    <dgm:cxn modelId="{C246BD25-C782-0C44-A5D0-E9899CBA922A}" type="presOf" srcId="{70DDAB87-D036-4D7A-8A51-ECDA8206B979}" destId="{E679C34F-C700-3947-BE19-130CBF24B07A}" srcOrd="0" destOrd="0" presId="urn:microsoft.com/office/officeart/2005/8/layout/vList2"/>
    <dgm:cxn modelId="{18609037-D56F-5543-A0EB-4471FC5A933D}" type="presOf" srcId="{804B1FD0-5AC3-40A1-9B82-91EAB71C4D06}" destId="{EA2DF756-036E-E945-9F25-60153F8BCC89}" srcOrd="0" destOrd="0" presId="urn:microsoft.com/office/officeart/2005/8/layout/vList2"/>
    <dgm:cxn modelId="{F8753F4C-B84B-DB41-916E-0149ACA70284}" type="presOf" srcId="{647E3425-16FB-41E4-AA0E-2C584AD0889A}" destId="{A2655139-4205-1549-B2D3-2505BB1E7AE5}" srcOrd="0" destOrd="0" presId="urn:microsoft.com/office/officeart/2005/8/layout/vList2"/>
    <dgm:cxn modelId="{C09A8F58-59A4-4217-9D97-CEB834A84906}" srcId="{4931AA57-7947-4076-84BE-8ADF6E6C94C7}" destId="{F57855F8-2519-437A-93F3-906104F4F720}" srcOrd="1" destOrd="0" parTransId="{1F2A5495-A1C1-47DB-9760-336FDD4552EC}" sibTransId="{F2A519C7-9579-4D93-B69B-7DC75591EC08}"/>
    <dgm:cxn modelId="{0B597065-A47F-7743-A9EF-ED1856B58F91}" type="presOf" srcId="{30A7A4A7-CB64-493A-8AA1-79E447D70F37}" destId="{B58E8DA5-C7C0-F34F-A690-2384F9154407}" srcOrd="0" destOrd="0" presId="urn:microsoft.com/office/officeart/2005/8/layout/vList2"/>
    <dgm:cxn modelId="{0B05386A-3AB0-418F-90F7-6BD252B8FC6A}" srcId="{4931AA57-7947-4076-84BE-8ADF6E6C94C7}" destId="{30A7A4A7-CB64-493A-8AA1-79E447D70F37}" srcOrd="0" destOrd="0" parTransId="{0EB366C5-ADC7-45EE-B328-4FE3038C4DFE}" sibTransId="{FA2BE4A4-9C36-46DB-9F91-06CD68D85D38}"/>
    <dgm:cxn modelId="{0A5E66A5-4EB6-5342-95FB-B6792E266975}" type="presOf" srcId="{4931AA57-7947-4076-84BE-8ADF6E6C94C7}" destId="{7FD25D6C-82E6-EF45-9958-C96383344AA6}" srcOrd="0" destOrd="0" presId="urn:microsoft.com/office/officeart/2005/8/layout/vList2"/>
    <dgm:cxn modelId="{494952A7-EE04-46E5-860B-444AED1F253C}" srcId="{4931AA57-7947-4076-84BE-8ADF6E6C94C7}" destId="{119FC948-1432-4BBB-868B-7A164A2F439C}" srcOrd="2" destOrd="0" parTransId="{FDD49812-C778-490F-99B9-0F60243F70B5}" sibTransId="{4B30586E-ABCE-4D1F-84EE-78E00A0D61B2}"/>
    <dgm:cxn modelId="{A9D4D5EC-2D0A-5D4F-A443-80C312B9975C}" type="presOf" srcId="{119FC948-1432-4BBB-868B-7A164A2F439C}" destId="{A8AA7FD3-717E-AB4D-8720-432D8B42951E}" srcOrd="0" destOrd="0" presId="urn:microsoft.com/office/officeart/2005/8/layout/vList2"/>
    <dgm:cxn modelId="{8A741082-27C2-2042-9AC3-3F9887ADA3E7}" type="presParOf" srcId="{7FD25D6C-82E6-EF45-9958-C96383344AA6}" destId="{B58E8DA5-C7C0-F34F-A690-2384F9154407}" srcOrd="0" destOrd="0" presId="urn:microsoft.com/office/officeart/2005/8/layout/vList2"/>
    <dgm:cxn modelId="{8D4E8658-6405-3B49-9AE7-B1257750F152}" type="presParOf" srcId="{7FD25D6C-82E6-EF45-9958-C96383344AA6}" destId="{DE955B04-839B-4447-9C78-54915E935D20}" srcOrd="1" destOrd="0" presId="urn:microsoft.com/office/officeart/2005/8/layout/vList2"/>
    <dgm:cxn modelId="{7CB46134-EEC2-3042-A1F4-2AAA7344BC7A}" type="presParOf" srcId="{7FD25D6C-82E6-EF45-9958-C96383344AA6}" destId="{A3915B1B-D153-DA4C-BCB0-2419104B6BA5}" srcOrd="2" destOrd="0" presId="urn:microsoft.com/office/officeart/2005/8/layout/vList2"/>
    <dgm:cxn modelId="{597549C2-AEE8-7D44-A3C6-6DD49524DA47}" type="presParOf" srcId="{7FD25D6C-82E6-EF45-9958-C96383344AA6}" destId="{2C41EEBF-AE33-4C41-ACD1-B55E8CAA7017}" srcOrd="3" destOrd="0" presId="urn:microsoft.com/office/officeart/2005/8/layout/vList2"/>
    <dgm:cxn modelId="{0C63C502-6EF3-DE4B-B69E-F345594B7974}" type="presParOf" srcId="{7FD25D6C-82E6-EF45-9958-C96383344AA6}" destId="{A8AA7FD3-717E-AB4D-8720-432D8B42951E}" srcOrd="4" destOrd="0" presId="urn:microsoft.com/office/officeart/2005/8/layout/vList2"/>
    <dgm:cxn modelId="{DF0E3746-49D8-9349-A671-D56962E890BA}" type="presParOf" srcId="{7FD25D6C-82E6-EF45-9958-C96383344AA6}" destId="{582A162E-D5F3-9D4B-BB2A-5F6277AFD217}" srcOrd="5" destOrd="0" presId="urn:microsoft.com/office/officeart/2005/8/layout/vList2"/>
    <dgm:cxn modelId="{8CE705B4-75D7-FC41-B5AB-661D69DBF4CF}" type="presParOf" srcId="{7FD25D6C-82E6-EF45-9958-C96383344AA6}" destId="{E679C34F-C700-3947-BE19-130CBF24B07A}" srcOrd="6" destOrd="0" presId="urn:microsoft.com/office/officeart/2005/8/layout/vList2"/>
    <dgm:cxn modelId="{989D478D-9DEC-A94C-907B-A0E639B5C9C0}" type="presParOf" srcId="{7FD25D6C-82E6-EF45-9958-C96383344AA6}" destId="{851DD483-88A5-4146-AD39-E8DB0AE1A312}" srcOrd="7" destOrd="0" presId="urn:microsoft.com/office/officeart/2005/8/layout/vList2"/>
    <dgm:cxn modelId="{FDC27421-BADA-B340-B976-BC2055B3EC4E}" type="presParOf" srcId="{7FD25D6C-82E6-EF45-9958-C96383344AA6}" destId="{EA2DF756-036E-E945-9F25-60153F8BCC89}" srcOrd="8" destOrd="0" presId="urn:microsoft.com/office/officeart/2005/8/layout/vList2"/>
    <dgm:cxn modelId="{54BAE6EC-E5B1-6442-A61F-B21A87C17041}" type="presParOf" srcId="{7FD25D6C-82E6-EF45-9958-C96383344AA6}" destId="{E7D2D87A-9AE1-1E40-9B35-E9E74A3BFC9C}" srcOrd="9" destOrd="0" presId="urn:microsoft.com/office/officeart/2005/8/layout/vList2"/>
    <dgm:cxn modelId="{EE14676C-BBE9-584C-9ED6-7E1B04CF9853}" type="presParOf" srcId="{7FD25D6C-82E6-EF45-9958-C96383344AA6}" destId="{A2655139-4205-1549-B2D3-2505BB1E7AE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9BEDE3-19FC-477B-8379-2AA036D5359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2BFB1D-4058-4333-947B-8CF874768C8E}">
      <dgm:prSet/>
      <dgm:spPr>
        <a:solidFill>
          <a:srgbClr val="FF0000"/>
        </a:solidFill>
      </dgm:spPr>
      <dgm:t>
        <a:bodyPr/>
        <a:lstStyle/>
        <a:p>
          <a:r>
            <a:rPr lang="nb-NO" dirty="0" err="1"/>
            <a:t>Avoid</a:t>
          </a:r>
          <a:r>
            <a:rPr lang="nb-NO" dirty="0"/>
            <a:t> </a:t>
          </a:r>
          <a:r>
            <a:rPr lang="nb-NO" dirty="0" err="1"/>
            <a:t>individual</a:t>
          </a:r>
          <a:r>
            <a:rPr lang="nb-NO" dirty="0"/>
            <a:t> </a:t>
          </a:r>
          <a:r>
            <a:rPr lang="nb-NO" dirty="0" err="1"/>
            <a:t>responsibility</a:t>
          </a:r>
          <a:r>
            <a:rPr lang="nb-NO" dirty="0"/>
            <a:t> </a:t>
          </a:r>
          <a:endParaRPr lang="en-US" dirty="0"/>
        </a:p>
      </dgm:t>
    </dgm:pt>
    <dgm:pt modelId="{DDF6A3E3-71FC-469D-A160-4A6E3788075F}" type="parTrans" cxnId="{5A01D562-1342-4456-85F7-221C652C2CDE}">
      <dgm:prSet/>
      <dgm:spPr/>
      <dgm:t>
        <a:bodyPr/>
        <a:lstStyle/>
        <a:p>
          <a:endParaRPr lang="en-US"/>
        </a:p>
      </dgm:t>
    </dgm:pt>
    <dgm:pt modelId="{4C48EA89-8737-4EC4-9F77-545276C59611}" type="sibTrans" cxnId="{5A01D562-1342-4456-85F7-221C652C2CDE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9F41EDB6-3C23-40D7-A05F-9BB49CB2B425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nb-NO" dirty="0" err="1"/>
            <a:t>Scale</a:t>
          </a:r>
          <a:r>
            <a:rPr lang="nb-NO" dirty="0"/>
            <a:t> </a:t>
          </a:r>
          <a:r>
            <a:rPr lang="nb-NO" dirty="0" err="1"/>
            <a:t>knowledge</a:t>
          </a:r>
          <a:r>
            <a:rPr lang="nb-NO" dirty="0"/>
            <a:t>, not </a:t>
          </a:r>
          <a:r>
            <a:rPr lang="nb-NO" dirty="0" err="1"/>
            <a:t>work</a:t>
          </a:r>
          <a:endParaRPr lang="en-US" dirty="0"/>
        </a:p>
      </dgm:t>
    </dgm:pt>
    <dgm:pt modelId="{FF69D676-BE2E-4E3E-A0BA-32E0A2FE74A2}" type="parTrans" cxnId="{67FDC71F-304C-4060-AB16-97598DD20E21}">
      <dgm:prSet/>
      <dgm:spPr/>
      <dgm:t>
        <a:bodyPr/>
        <a:lstStyle/>
        <a:p>
          <a:endParaRPr lang="en-US"/>
        </a:p>
      </dgm:t>
    </dgm:pt>
    <dgm:pt modelId="{B8C6A559-FFF1-4A49-9C0A-AC0542593EB2}" type="sibTrans" cxnId="{67FDC71F-304C-4060-AB16-97598DD20E2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47610CE-5C4B-4E95-99EE-8BFE8074EEF6}">
      <dgm:prSet/>
      <dgm:spPr>
        <a:solidFill>
          <a:schemeClr val="accent1">
            <a:lumMod val="7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nb-NO" dirty="0" err="1">
              <a:solidFill>
                <a:schemeClr val="bg1"/>
              </a:solidFill>
            </a:rPr>
            <a:t>Create</a:t>
          </a:r>
          <a:r>
            <a:rPr lang="nb-NO" dirty="0">
              <a:solidFill>
                <a:schemeClr val="bg1"/>
              </a:solidFill>
            </a:rPr>
            <a:t> «Fart &amp; Flyt»</a:t>
          </a:r>
          <a:endParaRPr lang="en-US" dirty="0">
            <a:solidFill>
              <a:schemeClr val="bg1"/>
            </a:solidFill>
          </a:endParaRPr>
        </a:p>
      </dgm:t>
    </dgm:pt>
    <dgm:pt modelId="{45769438-EE2E-4DA4-AE03-F05956FE8CBA}" type="parTrans" cxnId="{E807D990-7A5A-4D19-84A8-7D0F7A6B913C}">
      <dgm:prSet/>
      <dgm:spPr/>
      <dgm:t>
        <a:bodyPr/>
        <a:lstStyle/>
        <a:p>
          <a:endParaRPr lang="en-US"/>
        </a:p>
      </dgm:t>
    </dgm:pt>
    <dgm:pt modelId="{8C98501A-7D18-4C52-8B8F-ED651387A32B}" type="sibTrans" cxnId="{E807D990-7A5A-4D19-84A8-7D0F7A6B913C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670E1725-B6E1-4826-AB24-B5CCD2C67438}">
      <dgm:prSet/>
      <dgm:spPr/>
      <dgm:t>
        <a:bodyPr/>
        <a:lstStyle/>
        <a:p>
          <a:r>
            <a:rPr lang="nb-NO" dirty="0">
              <a:solidFill>
                <a:schemeClr val="bg1"/>
              </a:solidFill>
            </a:rPr>
            <a:t>It </a:t>
          </a:r>
          <a:r>
            <a:rPr lang="nb-NO" dirty="0" err="1">
              <a:solidFill>
                <a:schemeClr val="bg1"/>
              </a:solidFill>
            </a:rPr>
            <a:t>does</a:t>
          </a:r>
          <a:r>
            <a:rPr lang="nb-NO" dirty="0">
              <a:solidFill>
                <a:schemeClr val="bg1"/>
              </a:solidFill>
            </a:rPr>
            <a:t> not </a:t>
          </a:r>
          <a:r>
            <a:rPr lang="nb-NO" dirty="0" err="1">
              <a:solidFill>
                <a:schemeClr val="bg1"/>
              </a:solidFill>
            </a:rPr>
            <a:t>mean</a:t>
          </a:r>
          <a:r>
            <a:rPr lang="nb-NO" dirty="0">
              <a:solidFill>
                <a:schemeClr val="bg1"/>
              </a:solidFill>
            </a:rPr>
            <a:t> </a:t>
          </a:r>
          <a:r>
            <a:rPr lang="nb-NO" dirty="0" err="1">
              <a:solidFill>
                <a:schemeClr val="bg1"/>
              </a:solidFill>
            </a:rPr>
            <a:t>what</a:t>
          </a:r>
          <a:r>
            <a:rPr lang="nb-NO" dirty="0">
              <a:solidFill>
                <a:schemeClr val="bg1"/>
              </a:solidFill>
            </a:rPr>
            <a:t> </a:t>
          </a:r>
          <a:r>
            <a:rPr lang="nb-NO" dirty="0" err="1">
              <a:solidFill>
                <a:schemeClr val="bg1"/>
              </a:solidFill>
            </a:rPr>
            <a:t>you</a:t>
          </a:r>
          <a:r>
            <a:rPr lang="nb-NO" dirty="0">
              <a:solidFill>
                <a:schemeClr val="bg1"/>
              </a:solidFill>
            </a:rPr>
            <a:t> </a:t>
          </a:r>
          <a:r>
            <a:rPr lang="nb-NO" dirty="0" err="1">
              <a:solidFill>
                <a:schemeClr val="bg1"/>
              </a:solidFill>
            </a:rPr>
            <a:t>think</a:t>
          </a:r>
          <a:r>
            <a:rPr lang="nb-NO" dirty="0">
              <a:solidFill>
                <a:schemeClr val="bg1"/>
              </a:solidFill>
            </a:rPr>
            <a:t> it </a:t>
          </a:r>
          <a:r>
            <a:rPr lang="nb-NO" dirty="0" err="1">
              <a:solidFill>
                <a:schemeClr val="bg1"/>
              </a:solidFill>
            </a:rPr>
            <a:t>does</a:t>
          </a:r>
          <a:r>
            <a:rPr lang="nb-NO" dirty="0">
              <a:solidFill>
                <a:schemeClr val="bg1"/>
              </a:solidFill>
            </a:rPr>
            <a:t>!</a:t>
          </a:r>
          <a:endParaRPr lang="en-US" dirty="0">
            <a:solidFill>
              <a:schemeClr val="bg1"/>
            </a:solidFill>
          </a:endParaRPr>
        </a:p>
      </dgm:t>
    </dgm:pt>
    <dgm:pt modelId="{67FDE3D9-BB29-4942-BC16-88B25583E181}" type="parTrans" cxnId="{A0292DB0-2663-4A04-BE27-38A238B6E5B1}">
      <dgm:prSet/>
      <dgm:spPr/>
      <dgm:t>
        <a:bodyPr/>
        <a:lstStyle/>
        <a:p>
          <a:endParaRPr lang="en-US"/>
        </a:p>
      </dgm:t>
    </dgm:pt>
    <dgm:pt modelId="{7A7F1196-7FFE-4710-8C50-2F93C7AC29A3}" type="sibTrans" cxnId="{A0292DB0-2663-4A04-BE27-38A238B6E5B1}">
      <dgm:prSet/>
      <dgm:spPr/>
      <dgm:t>
        <a:bodyPr/>
        <a:lstStyle/>
        <a:p>
          <a:endParaRPr lang="en-US"/>
        </a:p>
      </dgm:t>
    </dgm:pt>
    <dgm:pt modelId="{0CFEC55F-5A40-D24C-AB3F-F60EFA79BAA0}" type="pres">
      <dgm:prSet presAssocID="{169BEDE3-19FC-477B-8379-2AA036D53594}" presName="Name0" presStyleCnt="0">
        <dgm:presLayoutVars>
          <dgm:animLvl val="lvl"/>
          <dgm:resizeHandles val="exact"/>
        </dgm:presLayoutVars>
      </dgm:prSet>
      <dgm:spPr/>
    </dgm:pt>
    <dgm:pt modelId="{2DDF5306-FA46-1747-BDAB-FCE065B4BE33}" type="pres">
      <dgm:prSet presAssocID="{422BFB1D-4058-4333-947B-8CF874768C8E}" presName="compositeNode" presStyleCnt="0">
        <dgm:presLayoutVars>
          <dgm:bulletEnabled val="1"/>
        </dgm:presLayoutVars>
      </dgm:prSet>
      <dgm:spPr/>
    </dgm:pt>
    <dgm:pt modelId="{2C85FD47-9C8C-2A48-A32B-A535A90A25EA}" type="pres">
      <dgm:prSet presAssocID="{422BFB1D-4058-4333-947B-8CF874768C8E}" presName="bgRect" presStyleLbl="alignNode1" presStyleIdx="0" presStyleCnt="3"/>
      <dgm:spPr/>
    </dgm:pt>
    <dgm:pt modelId="{C3DBEBD4-D9A0-AF48-BF83-BB3E57D11BD9}" type="pres">
      <dgm:prSet presAssocID="{4C48EA89-8737-4EC4-9F77-545276C5961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C130FD5-8F91-4C41-9C50-2429473003F1}" type="pres">
      <dgm:prSet presAssocID="{422BFB1D-4058-4333-947B-8CF874768C8E}" presName="nodeRect" presStyleLbl="alignNode1" presStyleIdx="0" presStyleCnt="3">
        <dgm:presLayoutVars>
          <dgm:bulletEnabled val="1"/>
        </dgm:presLayoutVars>
      </dgm:prSet>
      <dgm:spPr/>
    </dgm:pt>
    <dgm:pt modelId="{94BFABED-7DE9-B54D-B47A-03623EA969B8}" type="pres">
      <dgm:prSet presAssocID="{4C48EA89-8737-4EC4-9F77-545276C59611}" presName="sibTrans" presStyleCnt="0"/>
      <dgm:spPr/>
    </dgm:pt>
    <dgm:pt modelId="{1D0016A5-20A3-AA48-918A-75836DE77AE8}" type="pres">
      <dgm:prSet presAssocID="{9F41EDB6-3C23-40D7-A05F-9BB49CB2B425}" presName="compositeNode" presStyleCnt="0">
        <dgm:presLayoutVars>
          <dgm:bulletEnabled val="1"/>
        </dgm:presLayoutVars>
      </dgm:prSet>
      <dgm:spPr/>
    </dgm:pt>
    <dgm:pt modelId="{05D35985-4DD5-7C47-963B-603257C7F8A8}" type="pres">
      <dgm:prSet presAssocID="{9F41EDB6-3C23-40D7-A05F-9BB49CB2B425}" presName="bgRect" presStyleLbl="alignNode1" presStyleIdx="1" presStyleCnt="3"/>
      <dgm:spPr/>
    </dgm:pt>
    <dgm:pt modelId="{743ED0E4-13C2-5C43-BA59-3218E5D2FDBA}" type="pres">
      <dgm:prSet presAssocID="{B8C6A559-FFF1-4A49-9C0A-AC0542593EB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D1FF0A03-DB9A-EA40-9E63-DFE2DCBB4C45}" type="pres">
      <dgm:prSet presAssocID="{9F41EDB6-3C23-40D7-A05F-9BB49CB2B425}" presName="nodeRect" presStyleLbl="alignNode1" presStyleIdx="1" presStyleCnt="3">
        <dgm:presLayoutVars>
          <dgm:bulletEnabled val="1"/>
        </dgm:presLayoutVars>
      </dgm:prSet>
      <dgm:spPr/>
    </dgm:pt>
    <dgm:pt modelId="{7EDC19EF-91A5-D549-A54C-AFE8283F4AE6}" type="pres">
      <dgm:prSet presAssocID="{B8C6A559-FFF1-4A49-9C0A-AC0542593EB2}" presName="sibTrans" presStyleCnt="0"/>
      <dgm:spPr/>
    </dgm:pt>
    <dgm:pt modelId="{E2E6E6A2-444D-4A43-B911-99A3D78DAEF7}" type="pres">
      <dgm:prSet presAssocID="{547610CE-5C4B-4E95-99EE-8BFE8074EEF6}" presName="compositeNode" presStyleCnt="0">
        <dgm:presLayoutVars>
          <dgm:bulletEnabled val="1"/>
        </dgm:presLayoutVars>
      </dgm:prSet>
      <dgm:spPr/>
    </dgm:pt>
    <dgm:pt modelId="{FE953133-2265-914A-91E4-F79012CF9A4D}" type="pres">
      <dgm:prSet presAssocID="{547610CE-5C4B-4E95-99EE-8BFE8074EEF6}" presName="bgRect" presStyleLbl="alignNode1" presStyleIdx="2" presStyleCnt="3"/>
      <dgm:spPr/>
    </dgm:pt>
    <dgm:pt modelId="{F2BF7972-0B16-E344-BA64-AA0591A0F54B}" type="pres">
      <dgm:prSet presAssocID="{8C98501A-7D18-4C52-8B8F-ED651387A32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34D313E7-D6BA-8F46-9CB6-27F941967C0C}" type="pres">
      <dgm:prSet presAssocID="{547610CE-5C4B-4E95-99EE-8BFE8074EEF6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DFC1EF0E-66DB-C14A-BE4A-1A2829BF2A78}" type="presOf" srcId="{B8C6A559-FFF1-4A49-9C0A-AC0542593EB2}" destId="{743ED0E4-13C2-5C43-BA59-3218E5D2FDBA}" srcOrd="0" destOrd="0" presId="urn:microsoft.com/office/officeart/2016/7/layout/LinearBlockProcessNumbered"/>
    <dgm:cxn modelId="{5213731F-EBA6-7F4F-8E1E-31BEADCDB5FA}" type="presOf" srcId="{169BEDE3-19FC-477B-8379-2AA036D53594}" destId="{0CFEC55F-5A40-D24C-AB3F-F60EFA79BAA0}" srcOrd="0" destOrd="0" presId="urn:microsoft.com/office/officeart/2016/7/layout/LinearBlockProcessNumbered"/>
    <dgm:cxn modelId="{67FDC71F-304C-4060-AB16-97598DD20E21}" srcId="{169BEDE3-19FC-477B-8379-2AA036D53594}" destId="{9F41EDB6-3C23-40D7-A05F-9BB49CB2B425}" srcOrd="1" destOrd="0" parTransId="{FF69D676-BE2E-4E3E-A0BA-32E0A2FE74A2}" sibTransId="{B8C6A559-FFF1-4A49-9C0A-AC0542593EB2}"/>
    <dgm:cxn modelId="{11AB0B2E-4CFD-BB4E-86D9-8FF2269C4A8A}" type="presOf" srcId="{9F41EDB6-3C23-40D7-A05F-9BB49CB2B425}" destId="{D1FF0A03-DB9A-EA40-9E63-DFE2DCBB4C45}" srcOrd="1" destOrd="0" presId="urn:microsoft.com/office/officeart/2016/7/layout/LinearBlockProcessNumbered"/>
    <dgm:cxn modelId="{99C8712E-56DA-9349-BC57-B472C2D23D52}" type="presOf" srcId="{8C98501A-7D18-4C52-8B8F-ED651387A32B}" destId="{F2BF7972-0B16-E344-BA64-AA0591A0F54B}" srcOrd="0" destOrd="0" presId="urn:microsoft.com/office/officeart/2016/7/layout/LinearBlockProcessNumbered"/>
    <dgm:cxn modelId="{5A01D562-1342-4456-85F7-221C652C2CDE}" srcId="{169BEDE3-19FC-477B-8379-2AA036D53594}" destId="{422BFB1D-4058-4333-947B-8CF874768C8E}" srcOrd="0" destOrd="0" parTransId="{DDF6A3E3-71FC-469D-A160-4A6E3788075F}" sibTransId="{4C48EA89-8737-4EC4-9F77-545276C59611}"/>
    <dgm:cxn modelId="{5D150E68-9C22-494E-ACB6-D7860E1E6FC6}" type="presOf" srcId="{422BFB1D-4058-4333-947B-8CF874768C8E}" destId="{0C130FD5-8F91-4C41-9C50-2429473003F1}" srcOrd="1" destOrd="0" presId="urn:microsoft.com/office/officeart/2016/7/layout/LinearBlockProcessNumbered"/>
    <dgm:cxn modelId="{E807D990-7A5A-4D19-84A8-7D0F7A6B913C}" srcId="{169BEDE3-19FC-477B-8379-2AA036D53594}" destId="{547610CE-5C4B-4E95-99EE-8BFE8074EEF6}" srcOrd="2" destOrd="0" parTransId="{45769438-EE2E-4DA4-AE03-F05956FE8CBA}" sibTransId="{8C98501A-7D18-4C52-8B8F-ED651387A32B}"/>
    <dgm:cxn modelId="{9F2D5D9B-DAB2-684C-81B9-5E7DE1677F8A}" type="presOf" srcId="{4C48EA89-8737-4EC4-9F77-545276C59611}" destId="{C3DBEBD4-D9A0-AF48-BF83-BB3E57D11BD9}" srcOrd="0" destOrd="0" presId="urn:microsoft.com/office/officeart/2016/7/layout/LinearBlockProcessNumbered"/>
    <dgm:cxn modelId="{05E91C9E-CA2F-584A-910C-227C1E8BA505}" type="presOf" srcId="{547610CE-5C4B-4E95-99EE-8BFE8074EEF6}" destId="{FE953133-2265-914A-91E4-F79012CF9A4D}" srcOrd="0" destOrd="0" presId="urn:microsoft.com/office/officeart/2016/7/layout/LinearBlockProcessNumbered"/>
    <dgm:cxn modelId="{A0292DB0-2663-4A04-BE27-38A238B6E5B1}" srcId="{547610CE-5C4B-4E95-99EE-8BFE8074EEF6}" destId="{670E1725-B6E1-4826-AB24-B5CCD2C67438}" srcOrd="0" destOrd="0" parTransId="{67FDE3D9-BB29-4942-BC16-88B25583E181}" sibTransId="{7A7F1196-7FFE-4710-8C50-2F93C7AC29A3}"/>
    <dgm:cxn modelId="{A9DA4BBA-4A0E-B940-8713-20056C8F2A54}" type="presOf" srcId="{422BFB1D-4058-4333-947B-8CF874768C8E}" destId="{2C85FD47-9C8C-2A48-A32B-A535A90A25EA}" srcOrd="0" destOrd="0" presId="urn:microsoft.com/office/officeart/2016/7/layout/LinearBlockProcessNumbered"/>
    <dgm:cxn modelId="{83D73AE4-9376-C24E-9E18-48687626AA27}" type="presOf" srcId="{9F41EDB6-3C23-40D7-A05F-9BB49CB2B425}" destId="{05D35985-4DD5-7C47-963B-603257C7F8A8}" srcOrd="0" destOrd="0" presId="urn:microsoft.com/office/officeart/2016/7/layout/LinearBlockProcessNumbered"/>
    <dgm:cxn modelId="{534589F5-8B91-5E46-AE6A-161FF69FB860}" type="presOf" srcId="{670E1725-B6E1-4826-AB24-B5CCD2C67438}" destId="{34D313E7-D6BA-8F46-9CB6-27F941967C0C}" srcOrd="0" destOrd="1" presId="urn:microsoft.com/office/officeart/2016/7/layout/LinearBlockProcessNumbered"/>
    <dgm:cxn modelId="{A11771F8-70D4-D340-878F-57951FEF6501}" type="presOf" srcId="{547610CE-5C4B-4E95-99EE-8BFE8074EEF6}" destId="{34D313E7-D6BA-8F46-9CB6-27F941967C0C}" srcOrd="1" destOrd="0" presId="urn:microsoft.com/office/officeart/2016/7/layout/LinearBlockProcessNumbered"/>
    <dgm:cxn modelId="{A9B707B0-2ABB-404E-B0F2-53099CC7BC0C}" type="presParOf" srcId="{0CFEC55F-5A40-D24C-AB3F-F60EFA79BAA0}" destId="{2DDF5306-FA46-1747-BDAB-FCE065B4BE33}" srcOrd="0" destOrd="0" presId="urn:microsoft.com/office/officeart/2016/7/layout/LinearBlockProcessNumbered"/>
    <dgm:cxn modelId="{5DA79A59-1959-5240-A469-24CBECAC8083}" type="presParOf" srcId="{2DDF5306-FA46-1747-BDAB-FCE065B4BE33}" destId="{2C85FD47-9C8C-2A48-A32B-A535A90A25EA}" srcOrd="0" destOrd="0" presId="urn:microsoft.com/office/officeart/2016/7/layout/LinearBlockProcessNumbered"/>
    <dgm:cxn modelId="{1342FDE1-DBB1-7B48-A2F9-3866A9586F27}" type="presParOf" srcId="{2DDF5306-FA46-1747-BDAB-FCE065B4BE33}" destId="{C3DBEBD4-D9A0-AF48-BF83-BB3E57D11BD9}" srcOrd="1" destOrd="0" presId="urn:microsoft.com/office/officeart/2016/7/layout/LinearBlockProcessNumbered"/>
    <dgm:cxn modelId="{169F5290-936C-9B46-8AA6-1F4D4EFF6D14}" type="presParOf" srcId="{2DDF5306-FA46-1747-BDAB-FCE065B4BE33}" destId="{0C130FD5-8F91-4C41-9C50-2429473003F1}" srcOrd="2" destOrd="0" presId="urn:microsoft.com/office/officeart/2016/7/layout/LinearBlockProcessNumbered"/>
    <dgm:cxn modelId="{A3CEDD97-7D29-364E-A809-531F004F9AF5}" type="presParOf" srcId="{0CFEC55F-5A40-D24C-AB3F-F60EFA79BAA0}" destId="{94BFABED-7DE9-B54D-B47A-03623EA969B8}" srcOrd="1" destOrd="0" presId="urn:microsoft.com/office/officeart/2016/7/layout/LinearBlockProcessNumbered"/>
    <dgm:cxn modelId="{F408ABDE-C2E5-F04B-9C60-ECA189B511C1}" type="presParOf" srcId="{0CFEC55F-5A40-D24C-AB3F-F60EFA79BAA0}" destId="{1D0016A5-20A3-AA48-918A-75836DE77AE8}" srcOrd="2" destOrd="0" presId="urn:microsoft.com/office/officeart/2016/7/layout/LinearBlockProcessNumbered"/>
    <dgm:cxn modelId="{0DFF65D2-9B51-5A44-92FF-3A585287F0FF}" type="presParOf" srcId="{1D0016A5-20A3-AA48-918A-75836DE77AE8}" destId="{05D35985-4DD5-7C47-963B-603257C7F8A8}" srcOrd="0" destOrd="0" presId="urn:microsoft.com/office/officeart/2016/7/layout/LinearBlockProcessNumbered"/>
    <dgm:cxn modelId="{2B47AB74-1A4E-4E4C-AAB6-848BDDDF5CB5}" type="presParOf" srcId="{1D0016A5-20A3-AA48-918A-75836DE77AE8}" destId="{743ED0E4-13C2-5C43-BA59-3218E5D2FDBA}" srcOrd="1" destOrd="0" presId="urn:microsoft.com/office/officeart/2016/7/layout/LinearBlockProcessNumbered"/>
    <dgm:cxn modelId="{EEAB52C1-C8AA-7346-8F9F-B40261238D93}" type="presParOf" srcId="{1D0016A5-20A3-AA48-918A-75836DE77AE8}" destId="{D1FF0A03-DB9A-EA40-9E63-DFE2DCBB4C45}" srcOrd="2" destOrd="0" presId="urn:microsoft.com/office/officeart/2016/7/layout/LinearBlockProcessNumbered"/>
    <dgm:cxn modelId="{A3E21B2C-8129-1242-BCAC-F09C80B792F7}" type="presParOf" srcId="{0CFEC55F-5A40-D24C-AB3F-F60EFA79BAA0}" destId="{7EDC19EF-91A5-D549-A54C-AFE8283F4AE6}" srcOrd="3" destOrd="0" presId="urn:microsoft.com/office/officeart/2016/7/layout/LinearBlockProcessNumbered"/>
    <dgm:cxn modelId="{F79E0270-DA83-5E4E-9D9B-6E7AAA08D0A3}" type="presParOf" srcId="{0CFEC55F-5A40-D24C-AB3F-F60EFA79BAA0}" destId="{E2E6E6A2-444D-4A43-B911-99A3D78DAEF7}" srcOrd="4" destOrd="0" presId="urn:microsoft.com/office/officeart/2016/7/layout/LinearBlockProcessNumbered"/>
    <dgm:cxn modelId="{E39A7AD1-3EEE-6C4A-B98D-8280776980C8}" type="presParOf" srcId="{E2E6E6A2-444D-4A43-B911-99A3D78DAEF7}" destId="{FE953133-2265-914A-91E4-F79012CF9A4D}" srcOrd="0" destOrd="0" presId="urn:microsoft.com/office/officeart/2016/7/layout/LinearBlockProcessNumbered"/>
    <dgm:cxn modelId="{3B014849-27EB-3F4A-9E8A-CCCCC6494E41}" type="presParOf" srcId="{E2E6E6A2-444D-4A43-B911-99A3D78DAEF7}" destId="{F2BF7972-0B16-E344-BA64-AA0591A0F54B}" srcOrd="1" destOrd="0" presId="urn:microsoft.com/office/officeart/2016/7/layout/LinearBlockProcessNumbered"/>
    <dgm:cxn modelId="{8920F5D4-ECC9-AA45-862C-EFC470AF29CB}" type="presParOf" srcId="{E2E6E6A2-444D-4A43-B911-99A3D78DAEF7}" destId="{34D313E7-D6BA-8F46-9CB6-27F941967C0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611D7F-5790-4CD5-B83F-9C0856E0F88D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FC3FB5-6A67-44FE-A931-217997E89080}">
      <dgm:prSet/>
      <dgm:spPr/>
      <dgm:t>
        <a:bodyPr/>
        <a:lstStyle/>
        <a:p>
          <a:r>
            <a:rPr lang="en-US" dirty="0"/>
            <a:t>799 Developers</a:t>
          </a:r>
        </a:p>
      </dgm:t>
    </dgm:pt>
    <dgm:pt modelId="{1FCE73AD-A14C-4D0F-8D62-3BA54E48C106}" type="parTrans" cxnId="{10EEEB75-18AB-4FF3-AB99-31F3AF9102CD}">
      <dgm:prSet/>
      <dgm:spPr/>
      <dgm:t>
        <a:bodyPr/>
        <a:lstStyle/>
        <a:p>
          <a:endParaRPr lang="en-US"/>
        </a:p>
      </dgm:t>
    </dgm:pt>
    <dgm:pt modelId="{B2068926-169D-42EC-8C83-D2270A06E558}" type="sibTrans" cxnId="{10EEEB75-18AB-4FF3-AB99-31F3AF9102CD}">
      <dgm:prSet/>
      <dgm:spPr/>
      <dgm:t>
        <a:bodyPr/>
        <a:lstStyle/>
        <a:p>
          <a:endParaRPr lang="en-US"/>
        </a:p>
      </dgm:t>
    </dgm:pt>
    <dgm:pt modelId="{150DCFB2-A218-45D1-B952-F23CBC9DFDAD}">
      <dgm:prSet/>
      <dgm:spPr/>
      <dgm:t>
        <a:bodyPr/>
        <a:lstStyle/>
        <a:p>
          <a:r>
            <a:rPr lang="en-US" dirty="0"/>
            <a:t>77 Designers</a:t>
          </a:r>
        </a:p>
      </dgm:t>
    </dgm:pt>
    <dgm:pt modelId="{F47BA4FB-F4C6-4F69-BD83-4C7DA70EBC5A}" type="parTrans" cxnId="{816E6EEC-D443-4B53-8239-93DF527FC9C7}">
      <dgm:prSet/>
      <dgm:spPr/>
      <dgm:t>
        <a:bodyPr/>
        <a:lstStyle/>
        <a:p>
          <a:endParaRPr lang="en-US"/>
        </a:p>
      </dgm:t>
    </dgm:pt>
    <dgm:pt modelId="{ABFE6656-5D21-4F2E-B4BB-BEDC16F7F63A}" type="sibTrans" cxnId="{816E6EEC-D443-4B53-8239-93DF527FC9C7}">
      <dgm:prSet/>
      <dgm:spPr/>
      <dgm:t>
        <a:bodyPr/>
        <a:lstStyle/>
        <a:p>
          <a:endParaRPr lang="en-US"/>
        </a:p>
      </dgm:t>
    </dgm:pt>
    <dgm:pt modelId="{BD42E7B7-32FC-4E44-84BE-ABA52430F0C0}">
      <dgm:prSet/>
      <dgm:spPr/>
      <dgm:t>
        <a:bodyPr/>
        <a:lstStyle/>
        <a:p>
          <a:r>
            <a:rPr lang="en-US" dirty="0"/>
            <a:t>71 Lawyers</a:t>
          </a:r>
        </a:p>
      </dgm:t>
    </dgm:pt>
    <dgm:pt modelId="{17845C50-5BBB-422F-BB91-679468107C49}" type="parTrans" cxnId="{0FE269C1-44A0-4891-9DDC-0C7ADFBC1D52}">
      <dgm:prSet/>
      <dgm:spPr/>
      <dgm:t>
        <a:bodyPr/>
        <a:lstStyle/>
        <a:p>
          <a:endParaRPr lang="en-US"/>
        </a:p>
      </dgm:t>
    </dgm:pt>
    <dgm:pt modelId="{F1A5FBEB-3B98-46DC-B6F5-893175473C3F}" type="sibTrans" cxnId="{0FE269C1-44A0-4891-9DDC-0C7ADFBC1D52}">
      <dgm:prSet/>
      <dgm:spPr/>
      <dgm:t>
        <a:bodyPr/>
        <a:lstStyle/>
        <a:p>
          <a:endParaRPr lang="en-US"/>
        </a:p>
      </dgm:t>
    </dgm:pt>
    <dgm:pt modelId="{6B9E3E3C-FA8C-4DFA-A7A2-338A671A1464}">
      <dgm:prSet/>
      <dgm:spPr/>
      <dgm:t>
        <a:bodyPr/>
        <a:lstStyle/>
        <a:p>
          <a:r>
            <a:rPr lang="en-US" dirty="0"/>
            <a:t>30 Data scientists</a:t>
          </a:r>
        </a:p>
      </dgm:t>
    </dgm:pt>
    <dgm:pt modelId="{E4BE9669-3089-4A29-AAD9-71F71AC9E3A5}" type="parTrans" cxnId="{1EE82EF5-BDDD-4019-A646-41FBA5A70073}">
      <dgm:prSet/>
      <dgm:spPr/>
      <dgm:t>
        <a:bodyPr/>
        <a:lstStyle/>
        <a:p>
          <a:endParaRPr lang="en-US"/>
        </a:p>
      </dgm:t>
    </dgm:pt>
    <dgm:pt modelId="{FA550B37-6535-470D-90E7-E2084B06F5C9}" type="sibTrans" cxnId="{1EE82EF5-BDDD-4019-A646-41FBA5A70073}">
      <dgm:prSet/>
      <dgm:spPr/>
      <dgm:t>
        <a:bodyPr/>
        <a:lstStyle/>
        <a:p>
          <a:endParaRPr lang="en-US"/>
        </a:p>
      </dgm:t>
    </dgm:pt>
    <dgm:pt modelId="{2AF8CBD9-3D12-4856-A159-F6CECB62D34E}">
      <dgm:prSet/>
      <dgm:spPr/>
      <dgm:t>
        <a:bodyPr/>
        <a:lstStyle/>
        <a:p>
          <a:r>
            <a:rPr lang="en-US" dirty="0"/>
            <a:t>180 Subject experts</a:t>
          </a:r>
        </a:p>
      </dgm:t>
    </dgm:pt>
    <dgm:pt modelId="{5E6B4AED-5E3C-4938-BDB7-C583DC8648FD}" type="parTrans" cxnId="{4CF1AAB5-7309-4740-B99C-37EC4B8D740D}">
      <dgm:prSet/>
      <dgm:spPr/>
      <dgm:t>
        <a:bodyPr/>
        <a:lstStyle/>
        <a:p>
          <a:endParaRPr lang="en-US"/>
        </a:p>
      </dgm:t>
    </dgm:pt>
    <dgm:pt modelId="{FE2CA906-23E7-4D5E-9562-8192F0A2941B}" type="sibTrans" cxnId="{4CF1AAB5-7309-4740-B99C-37EC4B8D740D}">
      <dgm:prSet/>
      <dgm:spPr/>
      <dgm:t>
        <a:bodyPr/>
        <a:lstStyle/>
        <a:p>
          <a:endParaRPr lang="en-US"/>
        </a:p>
      </dgm:t>
    </dgm:pt>
    <dgm:pt modelId="{575C7FA6-BEE5-4216-8179-9B77F8943358}">
      <dgm:prSet/>
      <dgm:spPr/>
      <dgm:t>
        <a:bodyPr/>
        <a:lstStyle/>
        <a:p>
          <a:r>
            <a:rPr lang="en-US" dirty="0"/>
            <a:t>22% Consultants</a:t>
          </a:r>
        </a:p>
      </dgm:t>
    </dgm:pt>
    <dgm:pt modelId="{5407B933-3F22-4A0A-B557-63CA61C26BCB}" type="parTrans" cxnId="{15581F8D-0A34-416E-AA75-3EDDE61084D0}">
      <dgm:prSet/>
      <dgm:spPr/>
      <dgm:t>
        <a:bodyPr/>
        <a:lstStyle/>
        <a:p>
          <a:endParaRPr lang="en-US"/>
        </a:p>
      </dgm:t>
    </dgm:pt>
    <dgm:pt modelId="{6C5BF9FF-61EC-49FF-B489-AFBB32A46D58}" type="sibTrans" cxnId="{15581F8D-0A34-416E-AA75-3EDDE61084D0}">
      <dgm:prSet/>
      <dgm:spPr/>
      <dgm:t>
        <a:bodyPr/>
        <a:lstStyle/>
        <a:p>
          <a:endParaRPr lang="en-US"/>
        </a:p>
      </dgm:t>
    </dgm:pt>
    <dgm:pt modelId="{F9877316-0BC5-A244-8E61-54ADF654AE1B}" type="pres">
      <dgm:prSet presAssocID="{00611D7F-5790-4CD5-B83F-9C0856E0F88D}" presName="vert0" presStyleCnt="0">
        <dgm:presLayoutVars>
          <dgm:dir/>
          <dgm:animOne val="branch"/>
          <dgm:animLvl val="lvl"/>
        </dgm:presLayoutVars>
      </dgm:prSet>
      <dgm:spPr/>
    </dgm:pt>
    <dgm:pt modelId="{273DA357-2321-8846-852C-32232279F3D3}" type="pres">
      <dgm:prSet presAssocID="{B0FC3FB5-6A67-44FE-A931-217997E89080}" presName="thickLine" presStyleLbl="alignNode1" presStyleIdx="0" presStyleCnt="6"/>
      <dgm:spPr/>
    </dgm:pt>
    <dgm:pt modelId="{ADCF7810-B1AA-0344-BE90-B3F99E294495}" type="pres">
      <dgm:prSet presAssocID="{B0FC3FB5-6A67-44FE-A931-217997E89080}" presName="horz1" presStyleCnt="0"/>
      <dgm:spPr/>
    </dgm:pt>
    <dgm:pt modelId="{7158B855-6B66-F04A-AA0C-836518D5F098}" type="pres">
      <dgm:prSet presAssocID="{B0FC3FB5-6A67-44FE-A931-217997E89080}" presName="tx1" presStyleLbl="revTx" presStyleIdx="0" presStyleCnt="6"/>
      <dgm:spPr/>
    </dgm:pt>
    <dgm:pt modelId="{D75BA2A2-BED9-3345-B2D3-8022F21006D4}" type="pres">
      <dgm:prSet presAssocID="{B0FC3FB5-6A67-44FE-A931-217997E89080}" presName="vert1" presStyleCnt="0"/>
      <dgm:spPr/>
    </dgm:pt>
    <dgm:pt modelId="{6E9921D0-C891-6946-BE8D-A870769D116D}" type="pres">
      <dgm:prSet presAssocID="{150DCFB2-A218-45D1-B952-F23CBC9DFDAD}" presName="thickLine" presStyleLbl="alignNode1" presStyleIdx="1" presStyleCnt="6"/>
      <dgm:spPr/>
    </dgm:pt>
    <dgm:pt modelId="{3ED6F6CB-32D8-CA49-A5F8-D97B819A0B1A}" type="pres">
      <dgm:prSet presAssocID="{150DCFB2-A218-45D1-B952-F23CBC9DFDAD}" presName="horz1" presStyleCnt="0"/>
      <dgm:spPr/>
    </dgm:pt>
    <dgm:pt modelId="{2E562CB1-7611-9F42-ACE0-8942AE052338}" type="pres">
      <dgm:prSet presAssocID="{150DCFB2-A218-45D1-B952-F23CBC9DFDAD}" presName="tx1" presStyleLbl="revTx" presStyleIdx="1" presStyleCnt="6"/>
      <dgm:spPr/>
    </dgm:pt>
    <dgm:pt modelId="{6C1F7D64-AE86-6A43-88B2-4DA72093D67E}" type="pres">
      <dgm:prSet presAssocID="{150DCFB2-A218-45D1-B952-F23CBC9DFDAD}" presName="vert1" presStyleCnt="0"/>
      <dgm:spPr/>
    </dgm:pt>
    <dgm:pt modelId="{F8EADD44-5E54-2848-8E3A-28C352C4B289}" type="pres">
      <dgm:prSet presAssocID="{BD42E7B7-32FC-4E44-84BE-ABA52430F0C0}" presName="thickLine" presStyleLbl="alignNode1" presStyleIdx="2" presStyleCnt="6"/>
      <dgm:spPr/>
    </dgm:pt>
    <dgm:pt modelId="{3022BA8C-9C0B-3849-8EDD-0713A9F7FAF5}" type="pres">
      <dgm:prSet presAssocID="{BD42E7B7-32FC-4E44-84BE-ABA52430F0C0}" presName="horz1" presStyleCnt="0"/>
      <dgm:spPr/>
    </dgm:pt>
    <dgm:pt modelId="{F565D8C4-00A5-E448-963E-39BBB6D1CB66}" type="pres">
      <dgm:prSet presAssocID="{BD42E7B7-32FC-4E44-84BE-ABA52430F0C0}" presName="tx1" presStyleLbl="revTx" presStyleIdx="2" presStyleCnt="6"/>
      <dgm:spPr/>
    </dgm:pt>
    <dgm:pt modelId="{FEB94436-B222-1744-AE35-DDE03A1D938D}" type="pres">
      <dgm:prSet presAssocID="{BD42E7B7-32FC-4E44-84BE-ABA52430F0C0}" presName="vert1" presStyleCnt="0"/>
      <dgm:spPr/>
    </dgm:pt>
    <dgm:pt modelId="{146FF040-314C-6F4F-999F-6F0F427154AC}" type="pres">
      <dgm:prSet presAssocID="{6B9E3E3C-FA8C-4DFA-A7A2-338A671A1464}" presName="thickLine" presStyleLbl="alignNode1" presStyleIdx="3" presStyleCnt="6"/>
      <dgm:spPr/>
    </dgm:pt>
    <dgm:pt modelId="{8DE38095-56C0-9947-9B55-B9C374735C59}" type="pres">
      <dgm:prSet presAssocID="{6B9E3E3C-FA8C-4DFA-A7A2-338A671A1464}" presName="horz1" presStyleCnt="0"/>
      <dgm:spPr/>
    </dgm:pt>
    <dgm:pt modelId="{D18222F0-E367-6142-82D3-FC9FA38C6467}" type="pres">
      <dgm:prSet presAssocID="{6B9E3E3C-FA8C-4DFA-A7A2-338A671A1464}" presName="tx1" presStyleLbl="revTx" presStyleIdx="3" presStyleCnt="6"/>
      <dgm:spPr/>
    </dgm:pt>
    <dgm:pt modelId="{450B6191-E16F-3B4F-AD23-6BB3A4809867}" type="pres">
      <dgm:prSet presAssocID="{6B9E3E3C-FA8C-4DFA-A7A2-338A671A1464}" presName="vert1" presStyleCnt="0"/>
      <dgm:spPr/>
    </dgm:pt>
    <dgm:pt modelId="{05699655-F649-1F45-BE0F-8328466C2460}" type="pres">
      <dgm:prSet presAssocID="{2AF8CBD9-3D12-4856-A159-F6CECB62D34E}" presName="thickLine" presStyleLbl="alignNode1" presStyleIdx="4" presStyleCnt="6"/>
      <dgm:spPr/>
    </dgm:pt>
    <dgm:pt modelId="{E3CECF8B-BB38-5548-990D-996196411482}" type="pres">
      <dgm:prSet presAssocID="{2AF8CBD9-3D12-4856-A159-F6CECB62D34E}" presName="horz1" presStyleCnt="0"/>
      <dgm:spPr/>
    </dgm:pt>
    <dgm:pt modelId="{A3143D9B-908D-C145-81D6-FC84C3034213}" type="pres">
      <dgm:prSet presAssocID="{2AF8CBD9-3D12-4856-A159-F6CECB62D34E}" presName="tx1" presStyleLbl="revTx" presStyleIdx="4" presStyleCnt="6"/>
      <dgm:spPr/>
    </dgm:pt>
    <dgm:pt modelId="{28F028ED-A920-BB42-8003-9AAA4313AE5D}" type="pres">
      <dgm:prSet presAssocID="{2AF8CBD9-3D12-4856-A159-F6CECB62D34E}" presName="vert1" presStyleCnt="0"/>
      <dgm:spPr/>
    </dgm:pt>
    <dgm:pt modelId="{6A3F02E8-582A-1248-AFDC-1DD06F315DC6}" type="pres">
      <dgm:prSet presAssocID="{575C7FA6-BEE5-4216-8179-9B77F8943358}" presName="thickLine" presStyleLbl="alignNode1" presStyleIdx="5" presStyleCnt="6"/>
      <dgm:spPr/>
    </dgm:pt>
    <dgm:pt modelId="{08E067DA-EC83-CC49-A029-F56F63AF5B17}" type="pres">
      <dgm:prSet presAssocID="{575C7FA6-BEE5-4216-8179-9B77F8943358}" presName="horz1" presStyleCnt="0"/>
      <dgm:spPr/>
    </dgm:pt>
    <dgm:pt modelId="{EFE54B16-60CD-1A40-951C-60EAB5E5AE64}" type="pres">
      <dgm:prSet presAssocID="{575C7FA6-BEE5-4216-8179-9B77F8943358}" presName="tx1" presStyleLbl="revTx" presStyleIdx="5" presStyleCnt="6"/>
      <dgm:spPr/>
    </dgm:pt>
    <dgm:pt modelId="{643A0C4B-4367-514B-AF81-3C8B0C64D3DD}" type="pres">
      <dgm:prSet presAssocID="{575C7FA6-BEE5-4216-8179-9B77F8943358}" presName="vert1" presStyleCnt="0"/>
      <dgm:spPr/>
    </dgm:pt>
  </dgm:ptLst>
  <dgm:cxnLst>
    <dgm:cxn modelId="{8D88F405-4878-CC4F-8100-0834BF231E19}" type="presOf" srcId="{BD42E7B7-32FC-4E44-84BE-ABA52430F0C0}" destId="{F565D8C4-00A5-E448-963E-39BBB6D1CB66}" srcOrd="0" destOrd="0" presId="urn:microsoft.com/office/officeart/2008/layout/LinedList"/>
    <dgm:cxn modelId="{EBBD6E1F-EA92-0C41-84FA-7179ECDA2C3B}" type="presOf" srcId="{B0FC3FB5-6A67-44FE-A931-217997E89080}" destId="{7158B855-6B66-F04A-AA0C-836518D5F098}" srcOrd="0" destOrd="0" presId="urn:microsoft.com/office/officeart/2008/layout/LinedList"/>
    <dgm:cxn modelId="{BDFD1134-B0DC-724E-9D77-6DF016A4DE32}" type="presOf" srcId="{6B9E3E3C-FA8C-4DFA-A7A2-338A671A1464}" destId="{D18222F0-E367-6142-82D3-FC9FA38C6467}" srcOrd="0" destOrd="0" presId="urn:microsoft.com/office/officeart/2008/layout/LinedList"/>
    <dgm:cxn modelId="{8EB9A437-9AA5-C246-BFCC-C5AB39C26DA1}" type="presOf" srcId="{150DCFB2-A218-45D1-B952-F23CBC9DFDAD}" destId="{2E562CB1-7611-9F42-ACE0-8942AE052338}" srcOrd="0" destOrd="0" presId="urn:microsoft.com/office/officeart/2008/layout/LinedList"/>
    <dgm:cxn modelId="{10EEEB75-18AB-4FF3-AB99-31F3AF9102CD}" srcId="{00611D7F-5790-4CD5-B83F-9C0856E0F88D}" destId="{B0FC3FB5-6A67-44FE-A931-217997E89080}" srcOrd="0" destOrd="0" parTransId="{1FCE73AD-A14C-4D0F-8D62-3BA54E48C106}" sibTransId="{B2068926-169D-42EC-8C83-D2270A06E558}"/>
    <dgm:cxn modelId="{1205F27A-BAD7-8241-A78B-0E9CC58EF566}" type="presOf" srcId="{2AF8CBD9-3D12-4856-A159-F6CECB62D34E}" destId="{A3143D9B-908D-C145-81D6-FC84C3034213}" srcOrd="0" destOrd="0" presId="urn:microsoft.com/office/officeart/2008/layout/LinedList"/>
    <dgm:cxn modelId="{D3C7CD8A-8744-1C48-A001-25CC429205F0}" type="presOf" srcId="{00611D7F-5790-4CD5-B83F-9C0856E0F88D}" destId="{F9877316-0BC5-A244-8E61-54ADF654AE1B}" srcOrd="0" destOrd="0" presId="urn:microsoft.com/office/officeart/2008/layout/LinedList"/>
    <dgm:cxn modelId="{F163BB8C-6E1D-C84B-A3B8-D6DEA40CB999}" type="presOf" srcId="{575C7FA6-BEE5-4216-8179-9B77F8943358}" destId="{EFE54B16-60CD-1A40-951C-60EAB5E5AE64}" srcOrd="0" destOrd="0" presId="urn:microsoft.com/office/officeart/2008/layout/LinedList"/>
    <dgm:cxn modelId="{15581F8D-0A34-416E-AA75-3EDDE61084D0}" srcId="{00611D7F-5790-4CD5-B83F-9C0856E0F88D}" destId="{575C7FA6-BEE5-4216-8179-9B77F8943358}" srcOrd="5" destOrd="0" parTransId="{5407B933-3F22-4A0A-B557-63CA61C26BCB}" sibTransId="{6C5BF9FF-61EC-49FF-B489-AFBB32A46D58}"/>
    <dgm:cxn modelId="{4CF1AAB5-7309-4740-B99C-37EC4B8D740D}" srcId="{00611D7F-5790-4CD5-B83F-9C0856E0F88D}" destId="{2AF8CBD9-3D12-4856-A159-F6CECB62D34E}" srcOrd="4" destOrd="0" parTransId="{5E6B4AED-5E3C-4938-BDB7-C583DC8648FD}" sibTransId="{FE2CA906-23E7-4D5E-9562-8192F0A2941B}"/>
    <dgm:cxn modelId="{0FE269C1-44A0-4891-9DDC-0C7ADFBC1D52}" srcId="{00611D7F-5790-4CD5-B83F-9C0856E0F88D}" destId="{BD42E7B7-32FC-4E44-84BE-ABA52430F0C0}" srcOrd="2" destOrd="0" parTransId="{17845C50-5BBB-422F-BB91-679468107C49}" sibTransId="{F1A5FBEB-3B98-46DC-B6F5-893175473C3F}"/>
    <dgm:cxn modelId="{816E6EEC-D443-4B53-8239-93DF527FC9C7}" srcId="{00611D7F-5790-4CD5-B83F-9C0856E0F88D}" destId="{150DCFB2-A218-45D1-B952-F23CBC9DFDAD}" srcOrd="1" destOrd="0" parTransId="{F47BA4FB-F4C6-4F69-BD83-4C7DA70EBC5A}" sibTransId="{ABFE6656-5D21-4F2E-B4BB-BEDC16F7F63A}"/>
    <dgm:cxn modelId="{1EE82EF5-BDDD-4019-A646-41FBA5A70073}" srcId="{00611D7F-5790-4CD5-B83F-9C0856E0F88D}" destId="{6B9E3E3C-FA8C-4DFA-A7A2-338A671A1464}" srcOrd="3" destOrd="0" parTransId="{E4BE9669-3089-4A29-AAD9-71F71AC9E3A5}" sibTransId="{FA550B37-6535-470D-90E7-E2084B06F5C9}"/>
    <dgm:cxn modelId="{54847830-F699-E044-A12A-C4E03FE19E99}" type="presParOf" srcId="{F9877316-0BC5-A244-8E61-54ADF654AE1B}" destId="{273DA357-2321-8846-852C-32232279F3D3}" srcOrd="0" destOrd="0" presId="urn:microsoft.com/office/officeart/2008/layout/LinedList"/>
    <dgm:cxn modelId="{40312726-87B2-0446-82DB-0793E0BC9AEB}" type="presParOf" srcId="{F9877316-0BC5-A244-8E61-54ADF654AE1B}" destId="{ADCF7810-B1AA-0344-BE90-B3F99E294495}" srcOrd="1" destOrd="0" presId="urn:microsoft.com/office/officeart/2008/layout/LinedList"/>
    <dgm:cxn modelId="{C9EDB7E4-C8D6-8440-A5F3-C9A6672B1F4D}" type="presParOf" srcId="{ADCF7810-B1AA-0344-BE90-B3F99E294495}" destId="{7158B855-6B66-F04A-AA0C-836518D5F098}" srcOrd="0" destOrd="0" presId="urn:microsoft.com/office/officeart/2008/layout/LinedList"/>
    <dgm:cxn modelId="{CC8BF9CC-D54C-474A-862F-ADDE8023DC57}" type="presParOf" srcId="{ADCF7810-B1AA-0344-BE90-B3F99E294495}" destId="{D75BA2A2-BED9-3345-B2D3-8022F21006D4}" srcOrd="1" destOrd="0" presId="urn:microsoft.com/office/officeart/2008/layout/LinedList"/>
    <dgm:cxn modelId="{6CB70CEA-4997-364B-92B0-95360F4E55FE}" type="presParOf" srcId="{F9877316-0BC5-A244-8E61-54ADF654AE1B}" destId="{6E9921D0-C891-6946-BE8D-A870769D116D}" srcOrd="2" destOrd="0" presId="urn:microsoft.com/office/officeart/2008/layout/LinedList"/>
    <dgm:cxn modelId="{1A193BB8-C974-0645-8717-00839373B597}" type="presParOf" srcId="{F9877316-0BC5-A244-8E61-54ADF654AE1B}" destId="{3ED6F6CB-32D8-CA49-A5F8-D97B819A0B1A}" srcOrd="3" destOrd="0" presId="urn:microsoft.com/office/officeart/2008/layout/LinedList"/>
    <dgm:cxn modelId="{B334C7DE-D1D3-B341-8018-40D92B4688BB}" type="presParOf" srcId="{3ED6F6CB-32D8-CA49-A5F8-D97B819A0B1A}" destId="{2E562CB1-7611-9F42-ACE0-8942AE052338}" srcOrd="0" destOrd="0" presId="urn:microsoft.com/office/officeart/2008/layout/LinedList"/>
    <dgm:cxn modelId="{9566D290-14DA-BF4A-B307-FA9A3D37C370}" type="presParOf" srcId="{3ED6F6CB-32D8-CA49-A5F8-D97B819A0B1A}" destId="{6C1F7D64-AE86-6A43-88B2-4DA72093D67E}" srcOrd="1" destOrd="0" presId="urn:microsoft.com/office/officeart/2008/layout/LinedList"/>
    <dgm:cxn modelId="{11EF5C18-9AAC-A947-A126-6909C928564B}" type="presParOf" srcId="{F9877316-0BC5-A244-8E61-54ADF654AE1B}" destId="{F8EADD44-5E54-2848-8E3A-28C352C4B289}" srcOrd="4" destOrd="0" presId="urn:microsoft.com/office/officeart/2008/layout/LinedList"/>
    <dgm:cxn modelId="{B754FD5E-4E06-FE4B-9E66-0D570E795BC9}" type="presParOf" srcId="{F9877316-0BC5-A244-8E61-54ADF654AE1B}" destId="{3022BA8C-9C0B-3849-8EDD-0713A9F7FAF5}" srcOrd="5" destOrd="0" presId="urn:microsoft.com/office/officeart/2008/layout/LinedList"/>
    <dgm:cxn modelId="{C28BAFA4-56DA-6042-8E42-B2488B7BC237}" type="presParOf" srcId="{3022BA8C-9C0B-3849-8EDD-0713A9F7FAF5}" destId="{F565D8C4-00A5-E448-963E-39BBB6D1CB66}" srcOrd="0" destOrd="0" presId="urn:microsoft.com/office/officeart/2008/layout/LinedList"/>
    <dgm:cxn modelId="{AE6C0056-2534-6547-A874-76DD168AF266}" type="presParOf" srcId="{3022BA8C-9C0B-3849-8EDD-0713A9F7FAF5}" destId="{FEB94436-B222-1744-AE35-DDE03A1D938D}" srcOrd="1" destOrd="0" presId="urn:microsoft.com/office/officeart/2008/layout/LinedList"/>
    <dgm:cxn modelId="{6672B122-13DC-4A46-8C64-4E8D469902A3}" type="presParOf" srcId="{F9877316-0BC5-A244-8E61-54ADF654AE1B}" destId="{146FF040-314C-6F4F-999F-6F0F427154AC}" srcOrd="6" destOrd="0" presId="urn:microsoft.com/office/officeart/2008/layout/LinedList"/>
    <dgm:cxn modelId="{4BA94F9B-7CCB-0B48-A8DA-BB82358E1FF3}" type="presParOf" srcId="{F9877316-0BC5-A244-8E61-54ADF654AE1B}" destId="{8DE38095-56C0-9947-9B55-B9C374735C59}" srcOrd="7" destOrd="0" presId="urn:microsoft.com/office/officeart/2008/layout/LinedList"/>
    <dgm:cxn modelId="{125EE8A7-9BAC-CF4E-9A26-B2019CCE6B60}" type="presParOf" srcId="{8DE38095-56C0-9947-9B55-B9C374735C59}" destId="{D18222F0-E367-6142-82D3-FC9FA38C6467}" srcOrd="0" destOrd="0" presId="urn:microsoft.com/office/officeart/2008/layout/LinedList"/>
    <dgm:cxn modelId="{775CF5A6-5660-6B4F-B1FE-C02328458D00}" type="presParOf" srcId="{8DE38095-56C0-9947-9B55-B9C374735C59}" destId="{450B6191-E16F-3B4F-AD23-6BB3A4809867}" srcOrd="1" destOrd="0" presId="urn:microsoft.com/office/officeart/2008/layout/LinedList"/>
    <dgm:cxn modelId="{90FF0BDB-536C-3C49-A33C-7C06D86B97C2}" type="presParOf" srcId="{F9877316-0BC5-A244-8E61-54ADF654AE1B}" destId="{05699655-F649-1F45-BE0F-8328466C2460}" srcOrd="8" destOrd="0" presId="urn:microsoft.com/office/officeart/2008/layout/LinedList"/>
    <dgm:cxn modelId="{8F1FE3FD-8024-4345-AEBC-F1EA7B7DC545}" type="presParOf" srcId="{F9877316-0BC5-A244-8E61-54ADF654AE1B}" destId="{E3CECF8B-BB38-5548-990D-996196411482}" srcOrd="9" destOrd="0" presId="urn:microsoft.com/office/officeart/2008/layout/LinedList"/>
    <dgm:cxn modelId="{D07D4295-B416-3348-83C0-CB6AA8EF2EC3}" type="presParOf" srcId="{E3CECF8B-BB38-5548-990D-996196411482}" destId="{A3143D9B-908D-C145-81D6-FC84C3034213}" srcOrd="0" destOrd="0" presId="urn:microsoft.com/office/officeart/2008/layout/LinedList"/>
    <dgm:cxn modelId="{94FC49D3-F528-0344-B215-C2BD991EABB7}" type="presParOf" srcId="{E3CECF8B-BB38-5548-990D-996196411482}" destId="{28F028ED-A920-BB42-8003-9AAA4313AE5D}" srcOrd="1" destOrd="0" presId="urn:microsoft.com/office/officeart/2008/layout/LinedList"/>
    <dgm:cxn modelId="{808F4944-58CE-FE40-B648-C9C6BB5D3275}" type="presParOf" srcId="{F9877316-0BC5-A244-8E61-54ADF654AE1B}" destId="{6A3F02E8-582A-1248-AFDC-1DD06F315DC6}" srcOrd="10" destOrd="0" presId="urn:microsoft.com/office/officeart/2008/layout/LinedList"/>
    <dgm:cxn modelId="{BC94B187-7EA2-7147-B164-735FBA9D6DDB}" type="presParOf" srcId="{F9877316-0BC5-A244-8E61-54ADF654AE1B}" destId="{08E067DA-EC83-CC49-A029-F56F63AF5B17}" srcOrd="11" destOrd="0" presId="urn:microsoft.com/office/officeart/2008/layout/LinedList"/>
    <dgm:cxn modelId="{664DC57F-4A47-CA4A-9E75-621A84785AF1}" type="presParOf" srcId="{08E067DA-EC83-CC49-A029-F56F63AF5B17}" destId="{EFE54B16-60CD-1A40-951C-60EAB5E5AE64}" srcOrd="0" destOrd="0" presId="urn:microsoft.com/office/officeart/2008/layout/LinedList"/>
    <dgm:cxn modelId="{CB9E79AA-AD64-B84F-AF49-C4AAD7C7B551}" type="presParOf" srcId="{08E067DA-EC83-CC49-A029-F56F63AF5B17}" destId="{643A0C4B-4367-514B-AF81-3C8B0C64D3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79494A-939C-4572-90F3-2A5388AB628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4F9E06-6146-489F-A0B1-EEE32E91024F}">
      <dgm:prSet/>
      <dgm:spPr/>
      <dgm:t>
        <a:bodyPr/>
        <a:lstStyle/>
        <a:p>
          <a:r>
            <a:rPr lang="en-US"/>
            <a:t>Accessibility team</a:t>
          </a:r>
        </a:p>
      </dgm:t>
    </dgm:pt>
    <dgm:pt modelId="{0F0EA38E-D32B-4F9D-B160-FF62DE11D4C5}" type="parTrans" cxnId="{01B751B0-E83F-4CB0-A4A7-A41D43810971}">
      <dgm:prSet/>
      <dgm:spPr/>
      <dgm:t>
        <a:bodyPr/>
        <a:lstStyle/>
        <a:p>
          <a:endParaRPr lang="en-US"/>
        </a:p>
      </dgm:t>
    </dgm:pt>
    <dgm:pt modelId="{874614B8-F8A3-47F1-A849-38A100F9A7F2}" type="sibTrans" cxnId="{01B751B0-E83F-4CB0-A4A7-A41D43810971}">
      <dgm:prSet/>
      <dgm:spPr/>
      <dgm:t>
        <a:bodyPr/>
        <a:lstStyle/>
        <a:p>
          <a:endParaRPr lang="en-US"/>
        </a:p>
      </dgm:t>
    </dgm:pt>
    <dgm:pt modelId="{F954E312-27F1-4A38-BCFF-05E99C8B675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Design system team</a:t>
          </a:r>
        </a:p>
      </dgm:t>
    </dgm:pt>
    <dgm:pt modelId="{38CD57B2-A0B1-4AAC-AFD4-777061A7A68F}" type="parTrans" cxnId="{9CBE8CA9-9299-480E-8D75-AA59952968EA}">
      <dgm:prSet/>
      <dgm:spPr/>
      <dgm:t>
        <a:bodyPr/>
        <a:lstStyle/>
        <a:p>
          <a:endParaRPr lang="en-US"/>
        </a:p>
      </dgm:t>
    </dgm:pt>
    <dgm:pt modelId="{A618D3AF-7FF0-4653-8847-D6C94C4C2808}" type="sibTrans" cxnId="{9CBE8CA9-9299-480E-8D75-AA59952968EA}">
      <dgm:prSet/>
      <dgm:spPr/>
      <dgm:t>
        <a:bodyPr/>
        <a:lstStyle/>
        <a:p>
          <a:endParaRPr lang="en-US"/>
        </a:p>
      </dgm:t>
    </dgm:pt>
    <dgm:pt modelId="{37F34AE6-AF3D-441E-9749-9D4F3BE1F880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In-team accessibility work</a:t>
          </a:r>
        </a:p>
      </dgm:t>
    </dgm:pt>
    <dgm:pt modelId="{70C89A3D-08EC-418D-93CC-743B85E06962}" type="parTrans" cxnId="{BC52F238-753C-4D9D-93E2-FE813A86BA37}">
      <dgm:prSet/>
      <dgm:spPr/>
      <dgm:t>
        <a:bodyPr/>
        <a:lstStyle/>
        <a:p>
          <a:endParaRPr lang="en-US"/>
        </a:p>
      </dgm:t>
    </dgm:pt>
    <dgm:pt modelId="{B45BFB31-A539-4421-B22F-4D910B136FDC}" type="sibTrans" cxnId="{BC52F238-753C-4D9D-93E2-FE813A86BA37}">
      <dgm:prSet/>
      <dgm:spPr/>
      <dgm:t>
        <a:bodyPr/>
        <a:lstStyle/>
        <a:p>
          <a:endParaRPr lang="en-US"/>
        </a:p>
      </dgm:t>
    </dgm:pt>
    <dgm:pt modelId="{1A23150C-8A2B-6447-BEFE-366F12F4794C}" type="pres">
      <dgm:prSet presAssocID="{2779494A-939C-4572-90F3-2A5388AB628B}" presName="linear" presStyleCnt="0">
        <dgm:presLayoutVars>
          <dgm:animLvl val="lvl"/>
          <dgm:resizeHandles val="exact"/>
        </dgm:presLayoutVars>
      </dgm:prSet>
      <dgm:spPr/>
    </dgm:pt>
    <dgm:pt modelId="{0CE21E45-E161-CD42-855C-F0949761D831}" type="pres">
      <dgm:prSet presAssocID="{504F9E06-6146-489F-A0B1-EEE32E91024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FCECA99-5066-0C4E-BED4-583D436CAC18}" type="pres">
      <dgm:prSet presAssocID="{874614B8-F8A3-47F1-A849-38A100F9A7F2}" presName="spacer" presStyleCnt="0"/>
      <dgm:spPr/>
    </dgm:pt>
    <dgm:pt modelId="{26BCCA0D-A73A-7844-B13C-CBA477168D04}" type="pres">
      <dgm:prSet presAssocID="{F954E312-27F1-4A38-BCFF-05E99C8B675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277700-743D-5245-97E5-7E752A802F28}" type="pres">
      <dgm:prSet presAssocID="{A618D3AF-7FF0-4653-8847-D6C94C4C2808}" presName="spacer" presStyleCnt="0"/>
      <dgm:spPr/>
    </dgm:pt>
    <dgm:pt modelId="{28C60A0B-2A48-9240-803B-A6F96A1F44BE}" type="pres">
      <dgm:prSet presAssocID="{37F34AE6-AF3D-441E-9749-9D4F3BE1F88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C52F238-753C-4D9D-93E2-FE813A86BA37}" srcId="{2779494A-939C-4572-90F3-2A5388AB628B}" destId="{37F34AE6-AF3D-441E-9749-9D4F3BE1F880}" srcOrd="2" destOrd="0" parTransId="{70C89A3D-08EC-418D-93CC-743B85E06962}" sibTransId="{B45BFB31-A539-4421-B22F-4D910B136FDC}"/>
    <dgm:cxn modelId="{6539446B-DC1E-4F44-B657-734B5505228C}" type="presOf" srcId="{2779494A-939C-4572-90F3-2A5388AB628B}" destId="{1A23150C-8A2B-6447-BEFE-366F12F4794C}" srcOrd="0" destOrd="0" presId="urn:microsoft.com/office/officeart/2005/8/layout/vList2"/>
    <dgm:cxn modelId="{9CBE8CA9-9299-480E-8D75-AA59952968EA}" srcId="{2779494A-939C-4572-90F3-2A5388AB628B}" destId="{F954E312-27F1-4A38-BCFF-05E99C8B675C}" srcOrd="1" destOrd="0" parTransId="{38CD57B2-A0B1-4AAC-AFD4-777061A7A68F}" sibTransId="{A618D3AF-7FF0-4653-8847-D6C94C4C2808}"/>
    <dgm:cxn modelId="{01B751B0-E83F-4CB0-A4A7-A41D43810971}" srcId="{2779494A-939C-4572-90F3-2A5388AB628B}" destId="{504F9E06-6146-489F-A0B1-EEE32E91024F}" srcOrd="0" destOrd="0" parTransId="{0F0EA38E-D32B-4F9D-B160-FF62DE11D4C5}" sibTransId="{874614B8-F8A3-47F1-A849-38A100F9A7F2}"/>
    <dgm:cxn modelId="{CA6720D6-23D3-D143-AFD0-AEB081E76E6A}" type="presOf" srcId="{F954E312-27F1-4A38-BCFF-05E99C8B675C}" destId="{26BCCA0D-A73A-7844-B13C-CBA477168D04}" srcOrd="0" destOrd="0" presId="urn:microsoft.com/office/officeart/2005/8/layout/vList2"/>
    <dgm:cxn modelId="{1D5488E3-3CF1-9645-A9AA-3863519B5094}" type="presOf" srcId="{504F9E06-6146-489F-A0B1-EEE32E91024F}" destId="{0CE21E45-E161-CD42-855C-F0949761D831}" srcOrd="0" destOrd="0" presId="urn:microsoft.com/office/officeart/2005/8/layout/vList2"/>
    <dgm:cxn modelId="{B92C3EED-BFDC-404F-9A37-7B57E4AB3D18}" type="presOf" srcId="{37F34AE6-AF3D-441E-9749-9D4F3BE1F880}" destId="{28C60A0B-2A48-9240-803B-A6F96A1F44BE}" srcOrd="0" destOrd="0" presId="urn:microsoft.com/office/officeart/2005/8/layout/vList2"/>
    <dgm:cxn modelId="{0038BE76-770F-D740-9A4B-986686229C7F}" type="presParOf" srcId="{1A23150C-8A2B-6447-BEFE-366F12F4794C}" destId="{0CE21E45-E161-CD42-855C-F0949761D831}" srcOrd="0" destOrd="0" presId="urn:microsoft.com/office/officeart/2005/8/layout/vList2"/>
    <dgm:cxn modelId="{9F1F8259-5359-6849-AB0B-76BC25477858}" type="presParOf" srcId="{1A23150C-8A2B-6447-BEFE-366F12F4794C}" destId="{DFCECA99-5066-0C4E-BED4-583D436CAC18}" srcOrd="1" destOrd="0" presId="urn:microsoft.com/office/officeart/2005/8/layout/vList2"/>
    <dgm:cxn modelId="{A517B402-16C3-324E-9336-E5EB0E8B952D}" type="presParOf" srcId="{1A23150C-8A2B-6447-BEFE-366F12F4794C}" destId="{26BCCA0D-A73A-7844-B13C-CBA477168D04}" srcOrd="2" destOrd="0" presId="urn:microsoft.com/office/officeart/2005/8/layout/vList2"/>
    <dgm:cxn modelId="{F9BD2DD0-4FC4-4A4E-B23D-11586CC50F15}" type="presParOf" srcId="{1A23150C-8A2B-6447-BEFE-366F12F4794C}" destId="{97277700-743D-5245-97E5-7E752A802F28}" srcOrd="3" destOrd="0" presId="urn:microsoft.com/office/officeart/2005/8/layout/vList2"/>
    <dgm:cxn modelId="{DCDB66F3-E325-8241-9AFC-D9999CADEFB1}" type="presParOf" srcId="{1A23150C-8A2B-6447-BEFE-366F12F4794C}" destId="{28C60A0B-2A48-9240-803B-A6F96A1F44B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DC5E20-B387-474A-8DE9-D68EBEDA1F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4B1592-CD0F-4954-96E8-91F20B32826C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Training</a:t>
          </a:r>
          <a:endParaRPr lang="en-US"/>
        </a:p>
      </dgm:t>
    </dgm:pt>
    <dgm:pt modelId="{1CC6D0D7-1E40-4987-AD33-8E523B538884}" type="parTrans" cxnId="{765B3BB3-81E2-4877-8F92-8E517CC82627}">
      <dgm:prSet/>
      <dgm:spPr/>
      <dgm:t>
        <a:bodyPr/>
        <a:lstStyle/>
        <a:p>
          <a:endParaRPr lang="en-US"/>
        </a:p>
      </dgm:t>
    </dgm:pt>
    <dgm:pt modelId="{943DD905-D2ED-40F0-A84A-08FEA396BCD2}" type="sibTrans" cxnId="{765B3BB3-81E2-4877-8F92-8E517CC82627}">
      <dgm:prSet/>
      <dgm:spPr/>
      <dgm:t>
        <a:bodyPr/>
        <a:lstStyle/>
        <a:p>
          <a:endParaRPr lang="en-US"/>
        </a:p>
      </dgm:t>
    </dgm:pt>
    <dgm:pt modelId="{8D7DE095-DF07-4F2B-B7BB-8DB844F74DB2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Consulting</a:t>
          </a:r>
          <a:endParaRPr lang="en-US"/>
        </a:p>
      </dgm:t>
    </dgm:pt>
    <dgm:pt modelId="{73056236-94FB-4CA1-9792-8FE52948D030}" type="parTrans" cxnId="{CB1B8FBF-F098-4B4D-98FB-ED10860AE4E7}">
      <dgm:prSet/>
      <dgm:spPr/>
      <dgm:t>
        <a:bodyPr/>
        <a:lstStyle/>
        <a:p>
          <a:endParaRPr lang="en-US"/>
        </a:p>
      </dgm:t>
    </dgm:pt>
    <dgm:pt modelId="{2DFD4FE8-7528-4481-9683-44A59A97F6F7}" type="sibTrans" cxnId="{CB1B8FBF-F098-4B4D-98FB-ED10860AE4E7}">
      <dgm:prSet/>
      <dgm:spPr/>
      <dgm:t>
        <a:bodyPr/>
        <a:lstStyle/>
        <a:p>
          <a:endParaRPr lang="en-US"/>
        </a:p>
      </dgm:t>
    </dgm:pt>
    <dgm:pt modelId="{3C05AB2D-7AB6-4617-8D69-2A892FEB9030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Empathy lab and test lab</a:t>
          </a:r>
          <a:endParaRPr lang="en-US"/>
        </a:p>
      </dgm:t>
    </dgm:pt>
    <dgm:pt modelId="{EA7295FD-9043-42F7-B865-7EDD47112ABE}" type="parTrans" cxnId="{1CEBCB48-477E-46F5-AA92-AEB3C3CC78C0}">
      <dgm:prSet/>
      <dgm:spPr/>
      <dgm:t>
        <a:bodyPr/>
        <a:lstStyle/>
        <a:p>
          <a:endParaRPr lang="en-US"/>
        </a:p>
      </dgm:t>
    </dgm:pt>
    <dgm:pt modelId="{746804C7-4F98-4CFA-8CCB-D4E2AAFEF8CB}" type="sibTrans" cxnId="{1CEBCB48-477E-46F5-AA92-AEB3C3CC78C0}">
      <dgm:prSet/>
      <dgm:spPr/>
      <dgm:t>
        <a:bodyPr/>
        <a:lstStyle/>
        <a:p>
          <a:endParaRPr lang="en-US"/>
        </a:p>
      </dgm:t>
    </dgm:pt>
    <dgm:pt modelId="{A01DE880-AD3B-4929-A776-A924212A2565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Accessibility statement</a:t>
          </a:r>
          <a:endParaRPr lang="en-US"/>
        </a:p>
      </dgm:t>
    </dgm:pt>
    <dgm:pt modelId="{B3A866AE-6FA4-4EB3-B80B-4D131CF4F916}" type="parTrans" cxnId="{E084CA5C-3BF5-4FF0-81B3-1122F7F06002}">
      <dgm:prSet/>
      <dgm:spPr/>
      <dgm:t>
        <a:bodyPr/>
        <a:lstStyle/>
        <a:p>
          <a:endParaRPr lang="en-US"/>
        </a:p>
      </dgm:t>
    </dgm:pt>
    <dgm:pt modelId="{4BC5226E-100A-4805-8A23-CF811BC11C61}" type="sibTrans" cxnId="{E084CA5C-3BF5-4FF0-81B3-1122F7F06002}">
      <dgm:prSet/>
      <dgm:spPr/>
      <dgm:t>
        <a:bodyPr/>
        <a:lstStyle/>
        <a:p>
          <a:endParaRPr lang="en-US"/>
        </a:p>
      </dgm:t>
    </dgm:pt>
    <dgm:pt modelId="{61B7A2D7-D39D-4931-884E-7B35BA760860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Tender processes</a:t>
          </a:r>
          <a:endParaRPr lang="en-US"/>
        </a:p>
      </dgm:t>
    </dgm:pt>
    <dgm:pt modelId="{93CFCA83-7114-428A-93B9-87116548233A}" type="parTrans" cxnId="{D81EABFD-3111-4A44-8B11-D7637776B8B1}">
      <dgm:prSet/>
      <dgm:spPr/>
      <dgm:t>
        <a:bodyPr/>
        <a:lstStyle/>
        <a:p>
          <a:endParaRPr lang="en-US"/>
        </a:p>
      </dgm:t>
    </dgm:pt>
    <dgm:pt modelId="{D7D7C834-11C9-4B4F-9296-8D5B67B59598}" type="sibTrans" cxnId="{D81EABFD-3111-4A44-8B11-D7637776B8B1}">
      <dgm:prSet/>
      <dgm:spPr/>
      <dgm:t>
        <a:bodyPr/>
        <a:lstStyle/>
        <a:p>
          <a:endParaRPr lang="en-US"/>
        </a:p>
      </dgm:t>
    </dgm:pt>
    <dgm:pt modelId="{F2A0F5AB-801E-400A-BF0E-F9AD2AEB2FCE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Law interpretation</a:t>
          </a:r>
          <a:endParaRPr lang="en-US"/>
        </a:p>
      </dgm:t>
    </dgm:pt>
    <dgm:pt modelId="{CE38B61E-B9AB-4721-AFB5-A97B61B1A41E}" type="parTrans" cxnId="{47D3CC41-1831-455B-97E7-5CF26A60C2AB}">
      <dgm:prSet/>
      <dgm:spPr/>
      <dgm:t>
        <a:bodyPr/>
        <a:lstStyle/>
        <a:p>
          <a:endParaRPr lang="en-US"/>
        </a:p>
      </dgm:t>
    </dgm:pt>
    <dgm:pt modelId="{52A4BA82-5C50-41B4-BF8E-5BDE04CCF430}" type="sibTrans" cxnId="{47D3CC41-1831-455B-97E7-5CF26A60C2AB}">
      <dgm:prSet/>
      <dgm:spPr/>
      <dgm:t>
        <a:bodyPr/>
        <a:lstStyle/>
        <a:p>
          <a:endParaRPr lang="en-US"/>
        </a:p>
      </dgm:t>
    </dgm:pt>
    <dgm:pt modelId="{3A9AB955-CDE6-4185-8F8A-699782BB92ED}" type="pres">
      <dgm:prSet presAssocID="{6BDC5E20-B387-474A-8DE9-D68EBEDA1F37}" presName="root" presStyleCnt="0">
        <dgm:presLayoutVars>
          <dgm:dir/>
          <dgm:resizeHandles val="exact"/>
        </dgm:presLayoutVars>
      </dgm:prSet>
      <dgm:spPr/>
    </dgm:pt>
    <dgm:pt modelId="{59863D66-289F-445D-9DC4-4724DFEF30A6}" type="pres">
      <dgm:prSet presAssocID="{554B1592-CD0F-4954-96E8-91F20B32826C}" presName="compNode" presStyleCnt="0"/>
      <dgm:spPr/>
    </dgm:pt>
    <dgm:pt modelId="{EE2E7C33-F85F-4C19-92FB-AFAB4F98D7B7}" type="pres">
      <dgm:prSet presAssocID="{554B1592-CD0F-4954-96E8-91F20B32826C}" presName="bgRect" presStyleLbl="bgShp" presStyleIdx="0" presStyleCnt="6"/>
      <dgm:spPr/>
    </dgm:pt>
    <dgm:pt modelId="{5CE922F5-EA23-48DF-B3D1-CBA4DB2367E8}" type="pres">
      <dgm:prSet presAssocID="{554B1592-CD0F-4954-96E8-91F20B32826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2DF3775-64AD-4265-BA99-5ACA0CFCA322}" type="pres">
      <dgm:prSet presAssocID="{554B1592-CD0F-4954-96E8-91F20B32826C}" presName="spaceRect" presStyleCnt="0"/>
      <dgm:spPr/>
    </dgm:pt>
    <dgm:pt modelId="{65B1E0E5-B260-48DE-9BA8-D7126930F992}" type="pres">
      <dgm:prSet presAssocID="{554B1592-CD0F-4954-96E8-91F20B32826C}" presName="parTx" presStyleLbl="revTx" presStyleIdx="0" presStyleCnt="6">
        <dgm:presLayoutVars>
          <dgm:chMax val="0"/>
          <dgm:chPref val="0"/>
        </dgm:presLayoutVars>
      </dgm:prSet>
      <dgm:spPr/>
    </dgm:pt>
    <dgm:pt modelId="{E6576E2F-5403-4C7E-AEFE-204A23F84F33}" type="pres">
      <dgm:prSet presAssocID="{943DD905-D2ED-40F0-A84A-08FEA396BCD2}" presName="sibTrans" presStyleCnt="0"/>
      <dgm:spPr/>
    </dgm:pt>
    <dgm:pt modelId="{F4AE8A7C-4957-4DA7-86EB-4F9EEB705668}" type="pres">
      <dgm:prSet presAssocID="{8D7DE095-DF07-4F2B-B7BB-8DB844F74DB2}" presName="compNode" presStyleCnt="0"/>
      <dgm:spPr/>
    </dgm:pt>
    <dgm:pt modelId="{D64D1CB4-37CD-4017-81CD-8AFDFD44E587}" type="pres">
      <dgm:prSet presAssocID="{8D7DE095-DF07-4F2B-B7BB-8DB844F74DB2}" presName="bgRect" presStyleLbl="bgShp" presStyleIdx="1" presStyleCnt="6"/>
      <dgm:spPr/>
    </dgm:pt>
    <dgm:pt modelId="{4FE52135-D0BF-4F83-8A8E-EDBC4777C9A4}" type="pres">
      <dgm:prSet presAssocID="{8D7DE095-DF07-4F2B-B7BB-8DB844F74DB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6D805DC0-A07E-4EEB-AE77-6219C740686B}" type="pres">
      <dgm:prSet presAssocID="{8D7DE095-DF07-4F2B-B7BB-8DB844F74DB2}" presName="spaceRect" presStyleCnt="0"/>
      <dgm:spPr/>
    </dgm:pt>
    <dgm:pt modelId="{35938817-6C92-43F4-A086-EF61AA2A9AEF}" type="pres">
      <dgm:prSet presAssocID="{8D7DE095-DF07-4F2B-B7BB-8DB844F74DB2}" presName="parTx" presStyleLbl="revTx" presStyleIdx="1" presStyleCnt="6">
        <dgm:presLayoutVars>
          <dgm:chMax val="0"/>
          <dgm:chPref val="0"/>
        </dgm:presLayoutVars>
      </dgm:prSet>
      <dgm:spPr/>
    </dgm:pt>
    <dgm:pt modelId="{6E95A3A2-7D3F-4C0A-9FA7-32F15AF37E03}" type="pres">
      <dgm:prSet presAssocID="{2DFD4FE8-7528-4481-9683-44A59A97F6F7}" presName="sibTrans" presStyleCnt="0"/>
      <dgm:spPr/>
    </dgm:pt>
    <dgm:pt modelId="{0BE8B802-029F-4C29-938D-EF9FD9A8FC31}" type="pres">
      <dgm:prSet presAssocID="{3C05AB2D-7AB6-4617-8D69-2A892FEB9030}" presName="compNode" presStyleCnt="0"/>
      <dgm:spPr/>
    </dgm:pt>
    <dgm:pt modelId="{E4A065D1-6592-4583-8ECC-8189239BC5FC}" type="pres">
      <dgm:prSet presAssocID="{3C05AB2D-7AB6-4617-8D69-2A892FEB9030}" presName="bgRect" presStyleLbl="bgShp" presStyleIdx="2" presStyleCnt="6"/>
      <dgm:spPr/>
    </dgm:pt>
    <dgm:pt modelId="{095A38BE-B5C5-4754-987C-9EF30AF76AEE}" type="pres">
      <dgm:prSet presAssocID="{3C05AB2D-7AB6-4617-8D69-2A892FEB903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4CFD5D5-B718-4A3D-99E5-1204E970B8A4}" type="pres">
      <dgm:prSet presAssocID="{3C05AB2D-7AB6-4617-8D69-2A892FEB9030}" presName="spaceRect" presStyleCnt="0"/>
      <dgm:spPr/>
    </dgm:pt>
    <dgm:pt modelId="{DF72B42C-A2C3-46CE-AC54-D9ACAEDA3C37}" type="pres">
      <dgm:prSet presAssocID="{3C05AB2D-7AB6-4617-8D69-2A892FEB9030}" presName="parTx" presStyleLbl="revTx" presStyleIdx="2" presStyleCnt="6">
        <dgm:presLayoutVars>
          <dgm:chMax val="0"/>
          <dgm:chPref val="0"/>
        </dgm:presLayoutVars>
      </dgm:prSet>
      <dgm:spPr/>
    </dgm:pt>
    <dgm:pt modelId="{B5AC2E09-8228-459B-AEC0-9BEAA799B7CA}" type="pres">
      <dgm:prSet presAssocID="{746804C7-4F98-4CFA-8CCB-D4E2AAFEF8CB}" presName="sibTrans" presStyleCnt="0"/>
      <dgm:spPr/>
    </dgm:pt>
    <dgm:pt modelId="{636A2243-DC38-44EA-98DD-0AC92BE11CE7}" type="pres">
      <dgm:prSet presAssocID="{A01DE880-AD3B-4929-A776-A924212A2565}" presName="compNode" presStyleCnt="0"/>
      <dgm:spPr/>
    </dgm:pt>
    <dgm:pt modelId="{0D770BF4-9E46-4ACE-B68D-BB37322E7A02}" type="pres">
      <dgm:prSet presAssocID="{A01DE880-AD3B-4929-A776-A924212A2565}" presName="bgRect" presStyleLbl="bgShp" presStyleIdx="3" presStyleCnt="6"/>
      <dgm:spPr/>
    </dgm:pt>
    <dgm:pt modelId="{12ABE33D-FCD8-4505-8252-6E2843E87D90}" type="pres">
      <dgm:prSet presAssocID="{A01DE880-AD3B-4929-A776-A924212A256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93655E7B-D41E-4E47-8E8C-524609D73861}" type="pres">
      <dgm:prSet presAssocID="{A01DE880-AD3B-4929-A776-A924212A2565}" presName="spaceRect" presStyleCnt="0"/>
      <dgm:spPr/>
    </dgm:pt>
    <dgm:pt modelId="{124CA75E-1103-42CA-AB89-038EC8F221CD}" type="pres">
      <dgm:prSet presAssocID="{A01DE880-AD3B-4929-A776-A924212A2565}" presName="parTx" presStyleLbl="revTx" presStyleIdx="3" presStyleCnt="6">
        <dgm:presLayoutVars>
          <dgm:chMax val="0"/>
          <dgm:chPref val="0"/>
        </dgm:presLayoutVars>
      </dgm:prSet>
      <dgm:spPr/>
    </dgm:pt>
    <dgm:pt modelId="{822EE813-DDE1-4FFD-909C-ACC05C3B0B34}" type="pres">
      <dgm:prSet presAssocID="{4BC5226E-100A-4805-8A23-CF811BC11C61}" presName="sibTrans" presStyleCnt="0"/>
      <dgm:spPr/>
    </dgm:pt>
    <dgm:pt modelId="{90C710C6-9CF8-446C-A6E2-2645C4B2B456}" type="pres">
      <dgm:prSet presAssocID="{61B7A2D7-D39D-4931-884E-7B35BA760860}" presName="compNode" presStyleCnt="0"/>
      <dgm:spPr/>
    </dgm:pt>
    <dgm:pt modelId="{A871134E-A709-436C-9A40-30CD009F204F}" type="pres">
      <dgm:prSet presAssocID="{61B7A2D7-D39D-4931-884E-7B35BA760860}" presName="bgRect" presStyleLbl="bgShp" presStyleIdx="4" presStyleCnt="6"/>
      <dgm:spPr/>
    </dgm:pt>
    <dgm:pt modelId="{8EEC6AC7-63CE-4ABD-951D-10BC5BD8AD0B}" type="pres">
      <dgm:prSet presAssocID="{61B7A2D7-D39D-4931-884E-7B35BA76086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6B6468A3-9FB6-477C-BA10-FEDE2F2B87AA}" type="pres">
      <dgm:prSet presAssocID="{61B7A2D7-D39D-4931-884E-7B35BA760860}" presName="spaceRect" presStyleCnt="0"/>
      <dgm:spPr/>
    </dgm:pt>
    <dgm:pt modelId="{B2AC6EB5-2AAE-4088-A9B1-6E2FF10A8C51}" type="pres">
      <dgm:prSet presAssocID="{61B7A2D7-D39D-4931-884E-7B35BA760860}" presName="parTx" presStyleLbl="revTx" presStyleIdx="4" presStyleCnt="6">
        <dgm:presLayoutVars>
          <dgm:chMax val="0"/>
          <dgm:chPref val="0"/>
        </dgm:presLayoutVars>
      </dgm:prSet>
      <dgm:spPr/>
    </dgm:pt>
    <dgm:pt modelId="{3D2032DC-74E9-4D48-BAC5-81B6E4C416D6}" type="pres">
      <dgm:prSet presAssocID="{D7D7C834-11C9-4B4F-9296-8D5B67B59598}" presName="sibTrans" presStyleCnt="0"/>
      <dgm:spPr/>
    </dgm:pt>
    <dgm:pt modelId="{8A52DF10-D74C-4074-A549-31B4FA6BDA8E}" type="pres">
      <dgm:prSet presAssocID="{F2A0F5AB-801E-400A-BF0E-F9AD2AEB2FCE}" presName="compNode" presStyleCnt="0"/>
      <dgm:spPr/>
    </dgm:pt>
    <dgm:pt modelId="{E90B0B8E-84A4-4E8E-9F59-3B9105C8770F}" type="pres">
      <dgm:prSet presAssocID="{F2A0F5AB-801E-400A-BF0E-F9AD2AEB2FCE}" presName="bgRect" presStyleLbl="bgShp" presStyleIdx="5" presStyleCnt="6"/>
      <dgm:spPr/>
    </dgm:pt>
    <dgm:pt modelId="{BF31FD39-8BEF-46B4-B68A-ABEB90AAA961}" type="pres">
      <dgm:prSet presAssocID="{F2A0F5AB-801E-400A-BF0E-F9AD2AEB2FC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F8F01B66-C378-41A8-944F-0F6FF71DB1B3}" type="pres">
      <dgm:prSet presAssocID="{F2A0F5AB-801E-400A-BF0E-F9AD2AEB2FCE}" presName="spaceRect" presStyleCnt="0"/>
      <dgm:spPr/>
    </dgm:pt>
    <dgm:pt modelId="{A91A52BE-D9FE-4075-93BF-2321897C4990}" type="pres">
      <dgm:prSet presAssocID="{F2A0F5AB-801E-400A-BF0E-F9AD2AEB2FC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CA9BA1A-E19F-42A7-AD02-D982504EEB91}" type="presOf" srcId="{61B7A2D7-D39D-4931-884E-7B35BA760860}" destId="{B2AC6EB5-2AAE-4088-A9B1-6E2FF10A8C51}" srcOrd="0" destOrd="0" presId="urn:microsoft.com/office/officeart/2018/2/layout/IconVerticalSolidList"/>
    <dgm:cxn modelId="{A4184134-5A40-4ACD-8224-A911838CC27D}" type="presOf" srcId="{6BDC5E20-B387-474A-8DE9-D68EBEDA1F37}" destId="{3A9AB955-CDE6-4185-8F8A-699782BB92ED}" srcOrd="0" destOrd="0" presId="urn:microsoft.com/office/officeart/2018/2/layout/IconVerticalSolidList"/>
    <dgm:cxn modelId="{47D3CC41-1831-455B-97E7-5CF26A60C2AB}" srcId="{6BDC5E20-B387-474A-8DE9-D68EBEDA1F37}" destId="{F2A0F5AB-801E-400A-BF0E-F9AD2AEB2FCE}" srcOrd="5" destOrd="0" parTransId="{CE38B61E-B9AB-4721-AFB5-A97B61B1A41E}" sibTransId="{52A4BA82-5C50-41B4-BF8E-5BDE04CCF430}"/>
    <dgm:cxn modelId="{194E1346-6D32-4101-8AED-35FF402F9E08}" type="presOf" srcId="{554B1592-CD0F-4954-96E8-91F20B32826C}" destId="{65B1E0E5-B260-48DE-9BA8-D7126930F992}" srcOrd="0" destOrd="0" presId="urn:microsoft.com/office/officeart/2018/2/layout/IconVerticalSolidList"/>
    <dgm:cxn modelId="{1CEBCB48-477E-46F5-AA92-AEB3C3CC78C0}" srcId="{6BDC5E20-B387-474A-8DE9-D68EBEDA1F37}" destId="{3C05AB2D-7AB6-4617-8D69-2A892FEB9030}" srcOrd="2" destOrd="0" parTransId="{EA7295FD-9043-42F7-B865-7EDD47112ABE}" sibTransId="{746804C7-4F98-4CFA-8CCB-D4E2AAFEF8CB}"/>
    <dgm:cxn modelId="{8EC95259-BFDF-413D-BFD5-16225200E5DB}" type="presOf" srcId="{F2A0F5AB-801E-400A-BF0E-F9AD2AEB2FCE}" destId="{A91A52BE-D9FE-4075-93BF-2321897C4990}" srcOrd="0" destOrd="0" presId="urn:microsoft.com/office/officeart/2018/2/layout/IconVerticalSolidList"/>
    <dgm:cxn modelId="{E084CA5C-3BF5-4FF0-81B3-1122F7F06002}" srcId="{6BDC5E20-B387-474A-8DE9-D68EBEDA1F37}" destId="{A01DE880-AD3B-4929-A776-A924212A2565}" srcOrd="3" destOrd="0" parTransId="{B3A866AE-6FA4-4EB3-B80B-4D131CF4F916}" sibTransId="{4BC5226E-100A-4805-8A23-CF811BC11C61}"/>
    <dgm:cxn modelId="{62E63A80-6990-4DB5-A07B-238503246948}" type="presOf" srcId="{8D7DE095-DF07-4F2B-B7BB-8DB844F74DB2}" destId="{35938817-6C92-43F4-A086-EF61AA2A9AEF}" srcOrd="0" destOrd="0" presId="urn:microsoft.com/office/officeart/2018/2/layout/IconVerticalSolidList"/>
    <dgm:cxn modelId="{DF867B9D-BF34-4C3B-898D-02B60B44136C}" type="presOf" srcId="{3C05AB2D-7AB6-4617-8D69-2A892FEB9030}" destId="{DF72B42C-A2C3-46CE-AC54-D9ACAEDA3C37}" srcOrd="0" destOrd="0" presId="urn:microsoft.com/office/officeart/2018/2/layout/IconVerticalSolidList"/>
    <dgm:cxn modelId="{765B3BB3-81E2-4877-8F92-8E517CC82627}" srcId="{6BDC5E20-B387-474A-8DE9-D68EBEDA1F37}" destId="{554B1592-CD0F-4954-96E8-91F20B32826C}" srcOrd="0" destOrd="0" parTransId="{1CC6D0D7-1E40-4987-AD33-8E523B538884}" sibTransId="{943DD905-D2ED-40F0-A84A-08FEA396BCD2}"/>
    <dgm:cxn modelId="{CB1B8FBF-F098-4B4D-98FB-ED10860AE4E7}" srcId="{6BDC5E20-B387-474A-8DE9-D68EBEDA1F37}" destId="{8D7DE095-DF07-4F2B-B7BB-8DB844F74DB2}" srcOrd="1" destOrd="0" parTransId="{73056236-94FB-4CA1-9792-8FE52948D030}" sibTransId="{2DFD4FE8-7528-4481-9683-44A59A97F6F7}"/>
    <dgm:cxn modelId="{820F9CC9-6D28-4848-93A5-67281B315962}" type="presOf" srcId="{A01DE880-AD3B-4929-A776-A924212A2565}" destId="{124CA75E-1103-42CA-AB89-038EC8F221CD}" srcOrd="0" destOrd="0" presId="urn:microsoft.com/office/officeart/2018/2/layout/IconVerticalSolidList"/>
    <dgm:cxn modelId="{D81EABFD-3111-4A44-8B11-D7637776B8B1}" srcId="{6BDC5E20-B387-474A-8DE9-D68EBEDA1F37}" destId="{61B7A2D7-D39D-4931-884E-7B35BA760860}" srcOrd="4" destOrd="0" parTransId="{93CFCA83-7114-428A-93B9-87116548233A}" sibTransId="{D7D7C834-11C9-4B4F-9296-8D5B67B59598}"/>
    <dgm:cxn modelId="{47DDBD4C-8E41-4F1D-9C50-E461D8C4B22A}" type="presParOf" srcId="{3A9AB955-CDE6-4185-8F8A-699782BB92ED}" destId="{59863D66-289F-445D-9DC4-4724DFEF30A6}" srcOrd="0" destOrd="0" presId="urn:microsoft.com/office/officeart/2018/2/layout/IconVerticalSolidList"/>
    <dgm:cxn modelId="{404B045C-FAB4-4CF0-84FF-AC8431749953}" type="presParOf" srcId="{59863D66-289F-445D-9DC4-4724DFEF30A6}" destId="{EE2E7C33-F85F-4C19-92FB-AFAB4F98D7B7}" srcOrd="0" destOrd="0" presId="urn:microsoft.com/office/officeart/2018/2/layout/IconVerticalSolidList"/>
    <dgm:cxn modelId="{D11647A2-A811-490C-B3E2-B9F3F2465FC2}" type="presParOf" srcId="{59863D66-289F-445D-9DC4-4724DFEF30A6}" destId="{5CE922F5-EA23-48DF-B3D1-CBA4DB2367E8}" srcOrd="1" destOrd="0" presId="urn:microsoft.com/office/officeart/2018/2/layout/IconVerticalSolidList"/>
    <dgm:cxn modelId="{BBCDA3BD-CB9D-417F-B0F8-9D3E04E9A104}" type="presParOf" srcId="{59863D66-289F-445D-9DC4-4724DFEF30A6}" destId="{A2DF3775-64AD-4265-BA99-5ACA0CFCA322}" srcOrd="2" destOrd="0" presId="urn:microsoft.com/office/officeart/2018/2/layout/IconVerticalSolidList"/>
    <dgm:cxn modelId="{CED00155-6B06-47D5-9EBC-9DC88533D1D5}" type="presParOf" srcId="{59863D66-289F-445D-9DC4-4724DFEF30A6}" destId="{65B1E0E5-B260-48DE-9BA8-D7126930F992}" srcOrd="3" destOrd="0" presId="urn:microsoft.com/office/officeart/2018/2/layout/IconVerticalSolidList"/>
    <dgm:cxn modelId="{EB906B98-25F6-41C2-B311-41C77B92AC25}" type="presParOf" srcId="{3A9AB955-CDE6-4185-8F8A-699782BB92ED}" destId="{E6576E2F-5403-4C7E-AEFE-204A23F84F33}" srcOrd="1" destOrd="0" presId="urn:microsoft.com/office/officeart/2018/2/layout/IconVerticalSolidList"/>
    <dgm:cxn modelId="{518A16C7-8BAF-4271-A796-214BFD3FCB7B}" type="presParOf" srcId="{3A9AB955-CDE6-4185-8F8A-699782BB92ED}" destId="{F4AE8A7C-4957-4DA7-86EB-4F9EEB705668}" srcOrd="2" destOrd="0" presId="urn:microsoft.com/office/officeart/2018/2/layout/IconVerticalSolidList"/>
    <dgm:cxn modelId="{E0ACB29C-3A7D-4AC4-8EEE-4F8CBF5DC8D5}" type="presParOf" srcId="{F4AE8A7C-4957-4DA7-86EB-4F9EEB705668}" destId="{D64D1CB4-37CD-4017-81CD-8AFDFD44E587}" srcOrd="0" destOrd="0" presId="urn:microsoft.com/office/officeart/2018/2/layout/IconVerticalSolidList"/>
    <dgm:cxn modelId="{2A1B1FE4-0E9B-436B-AA1C-6F79E14CC1C9}" type="presParOf" srcId="{F4AE8A7C-4957-4DA7-86EB-4F9EEB705668}" destId="{4FE52135-D0BF-4F83-8A8E-EDBC4777C9A4}" srcOrd="1" destOrd="0" presId="urn:microsoft.com/office/officeart/2018/2/layout/IconVerticalSolidList"/>
    <dgm:cxn modelId="{326319B1-5B4B-449C-927D-1EFBE4667006}" type="presParOf" srcId="{F4AE8A7C-4957-4DA7-86EB-4F9EEB705668}" destId="{6D805DC0-A07E-4EEB-AE77-6219C740686B}" srcOrd="2" destOrd="0" presId="urn:microsoft.com/office/officeart/2018/2/layout/IconVerticalSolidList"/>
    <dgm:cxn modelId="{F40EEF92-E474-4D06-9BD3-2F5D3CA52034}" type="presParOf" srcId="{F4AE8A7C-4957-4DA7-86EB-4F9EEB705668}" destId="{35938817-6C92-43F4-A086-EF61AA2A9AEF}" srcOrd="3" destOrd="0" presId="urn:microsoft.com/office/officeart/2018/2/layout/IconVerticalSolidList"/>
    <dgm:cxn modelId="{1BB2E5C5-F2CF-41CC-8F02-E9FDDD53E026}" type="presParOf" srcId="{3A9AB955-CDE6-4185-8F8A-699782BB92ED}" destId="{6E95A3A2-7D3F-4C0A-9FA7-32F15AF37E03}" srcOrd="3" destOrd="0" presId="urn:microsoft.com/office/officeart/2018/2/layout/IconVerticalSolidList"/>
    <dgm:cxn modelId="{C9001178-9A55-4541-881D-454C18965666}" type="presParOf" srcId="{3A9AB955-CDE6-4185-8F8A-699782BB92ED}" destId="{0BE8B802-029F-4C29-938D-EF9FD9A8FC31}" srcOrd="4" destOrd="0" presId="urn:microsoft.com/office/officeart/2018/2/layout/IconVerticalSolidList"/>
    <dgm:cxn modelId="{B0C8CE92-FE0E-46A8-AEB5-1D1BB93C315E}" type="presParOf" srcId="{0BE8B802-029F-4C29-938D-EF9FD9A8FC31}" destId="{E4A065D1-6592-4583-8ECC-8189239BC5FC}" srcOrd="0" destOrd="0" presId="urn:microsoft.com/office/officeart/2018/2/layout/IconVerticalSolidList"/>
    <dgm:cxn modelId="{B1FA4D07-E29C-4A8C-B41E-BDA3056C7539}" type="presParOf" srcId="{0BE8B802-029F-4C29-938D-EF9FD9A8FC31}" destId="{095A38BE-B5C5-4754-987C-9EF30AF76AEE}" srcOrd="1" destOrd="0" presId="urn:microsoft.com/office/officeart/2018/2/layout/IconVerticalSolidList"/>
    <dgm:cxn modelId="{235B0928-3E18-4153-B212-371312B09666}" type="presParOf" srcId="{0BE8B802-029F-4C29-938D-EF9FD9A8FC31}" destId="{C4CFD5D5-B718-4A3D-99E5-1204E970B8A4}" srcOrd="2" destOrd="0" presId="urn:microsoft.com/office/officeart/2018/2/layout/IconVerticalSolidList"/>
    <dgm:cxn modelId="{BC562180-8DDB-44D6-9F0F-D4CE8F246005}" type="presParOf" srcId="{0BE8B802-029F-4C29-938D-EF9FD9A8FC31}" destId="{DF72B42C-A2C3-46CE-AC54-D9ACAEDA3C37}" srcOrd="3" destOrd="0" presId="urn:microsoft.com/office/officeart/2018/2/layout/IconVerticalSolidList"/>
    <dgm:cxn modelId="{8D363D0A-2A02-4906-8D6B-4F1BC6299FCB}" type="presParOf" srcId="{3A9AB955-CDE6-4185-8F8A-699782BB92ED}" destId="{B5AC2E09-8228-459B-AEC0-9BEAA799B7CA}" srcOrd="5" destOrd="0" presId="urn:microsoft.com/office/officeart/2018/2/layout/IconVerticalSolidList"/>
    <dgm:cxn modelId="{D9D7267F-FEBB-4E4D-B726-F6FD6A462E48}" type="presParOf" srcId="{3A9AB955-CDE6-4185-8F8A-699782BB92ED}" destId="{636A2243-DC38-44EA-98DD-0AC92BE11CE7}" srcOrd="6" destOrd="0" presId="urn:microsoft.com/office/officeart/2018/2/layout/IconVerticalSolidList"/>
    <dgm:cxn modelId="{0009D5AD-6D75-408C-8E8C-1E5E27EA00C6}" type="presParOf" srcId="{636A2243-DC38-44EA-98DD-0AC92BE11CE7}" destId="{0D770BF4-9E46-4ACE-B68D-BB37322E7A02}" srcOrd="0" destOrd="0" presId="urn:microsoft.com/office/officeart/2018/2/layout/IconVerticalSolidList"/>
    <dgm:cxn modelId="{B8303737-0944-49B6-BA14-C2432D7C88A3}" type="presParOf" srcId="{636A2243-DC38-44EA-98DD-0AC92BE11CE7}" destId="{12ABE33D-FCD8-4505-8252-6E2843E87D90}" srcOrd="1" destOrd="0" presId="urn:microsoft.com/office/officeart/2018/2/layout/IconVerticalSolidList"/>
    <dgm:cxn modelId="{12DB9583-4852-4ADB-8CDC-F12BCE3FBA92}" type="presParOf" srcId="{636A2243-DC38-44EA-98DD-0AC92BE11CE7}" destId="{93655E7B-D41E-4E47-8E8C-524609D73861}" srcOrd="2" destOrd="0" presId="urn:microsoft.com/office/officeart/2018/2/layout/IconVerticalSolidList"/>
    <dgm:cxn modelId="{DE4BBAC2-6B5D-4B9C-BE4E-8B89C0CDCB81}" type="presParOf" srcId="{636A2243-DC38-44EA-98DD-0AC92BE11CE7}" destId="{124CA75E-1103-42CA-AB89-038EC8F221CD}" srcOrd="3" destOrd="0" presId="urn:microsoft.com/office/officeart/2018/2/layout/IconVerticalSolidList"/>
    <dgm:cxn modelId="{1D2E8D3B-2378-4060-97B3-66A9FFA22C09}" type="presParOf" srcId="{3A9AB955-CDE6-4185-8F8A-699782BB92ED}" destId="{822EE813-DDE1-4FFD-909C-ACC05C3B0B34}" srcOrd="7" destOrd="0" presId="urn:microsoft.com/office/officeart/2018/2/layout/IconVerticalSolidList"/>
    <dgm:cxn modelId="{0CCE905A-E308-4932-B81C-007ED7F11DFA}" type="presParOf" srcId="{3A9AB955-CDE6-4185-8F8A-699782BB92ED}" destId="{90C710C6-9CF8-446C-A6E2-2645C4B2B456}" srcOrd="8" destOrd="0" presId="urn:microsoft.com/office/officeart/2018/2/layout/IconVerticalSolidList"/>
    <dgm:cxn modelId="{BF3DC624-0D4A-4121-BCE2-7F4C2971EA81}" type="presParOf" srcId="{90C710C6-9CF8-446C-A6E2-2645C4B2B456}" destId="{A871134E-A709-436C-9A40-30CD009F204F}" srcOrd="0" destOrd="0" presId="urn:microsoft.com/office/officeart/2018/2/layout/IconVerticalSolidList"/>
    <dgm:cxn modelId="{C1130BF6-A64E-45FF-A989-AF15ECAA515D}" type="presParOf" srcId="{90C710C6-9CF8-446C-A6E2-2645C4B2B456}" destId="{8EEC6AC7-63CE-4ABD-951D-10BC5BD8AD0B}" srcOrd="1" destOrd="0" presId="urn:microsoft.com/office/officeart/2018/2/layout/IconVerticalSolidList"/>
    <dgm:cxn modelId="{74A3BB07-6F0E-4C25-9ADC-50289D30CE99}" type="presParOf" srcId="{90C710C6-9CF8-446C-A6E2-2645C4B2B456}" destId="{6B6468A3-9FB6-477C-BA10-FEDE2F2B87AA}" srcOrd="2" destOrd="0" presId="urn:microsoft.com/office/officeart/2018/2/layout/IconVerticalSolidList"/>
    <dgm:cxn modelId="{9C124D73-8710-47BB-B3BE-0BEEB57015AC}" type="presParOf" srcId="{90C710C6-9CF8-446C-A6E2-2645C4B2B456}" destId="{B2AC6EB5-2AAE-4088-A9B1-6E2FF10A8C51}" srcOrd="3" destOrd="0" presId="urn:microsoft.com/office/officeart/2018/2/layout/IconVerticalSolidList"/>
    <dgm:cxn modelId="{112CC392-5B71-4585-A8ED-1C863EABFA2E}" type="presParOf" srcId="{3A9AB955-CDE6-4185-8F8A-699782BB92ED}" destId="{3D2032DC-74E9-4D48-BAC5-81B6E4C416D6}" srcOrd="9" destOrd="0" presId="urn:microsoft.com/office/officeart/2018/2/layout/IconVerticalSolidList"/>
    <dgm:cxn modelId="{F332A8AD-5BD7-49DE-820C-E733678CA2A0}" type="presParOf" srcId="{3A9AB955-CDE6-4185-8F8A-699782BB92ED}" destId="{8A52DF10-D74C-4074-A549-31B4FA6BDA8E}" srcOrd="10" destOrd="0" presId="urn:microsoft.com/office/officeart/2018/2/layout/IconVerticalSolidList"/>
    <dgm:cxn modelId="{27EB8FD5-4EF3-4F60-834E-0952F852A0AC}" type="presParOf" srcId="{8A52DF10-D74C-4074-A549-31B4FA6BDA8E}" destId="{E90B0B8E-84A4-4E8E-9F59-3B9105C8770F}" srcOrd="0" destOrd="0" presId="urn:microsoft.com/office/officeart/2018/2/layout/IconVerticalSolidList"/>
    <dgm:cxn modelId="{8884B854-5629-49A5-B48F-793D4E7625F6}" type="presParOf" srcId="{8A52DF10-D74C-4074-A549-31B4FA6BDA8E}" destId="{BF31FD39-8BEF-46B4-B68A-ABEB90AAA961}" srcOrd="1" destOrd="0" presId="urn:microsoft.com/office/officeart/2018/2/layout/IconVerticalSolidList"/>
    <dgm:cxn modelId="{34A9CBE5-A3D2-41D2-A89B-6FE64058562C}" type="presParOf" srcId="{8A52DF10-D74C-4074-A549-31B4FA6BDA8E}" destId="{F8F01B66-C378-41A8-944F-0F6FF71DB1B3}" srcOrd="2" destOrd="0" presId="urn:microsoft.com/office/officeart/2018/2/layout/IconVerticalSolidList"/>
    <dgm:cxn modelId="{926D2820-96DB-4C67-91C2-0EA154BF9D97}" type="presParOf" srcId="{8A52DF10-D74C-4074-A549-31B4FA6BDA8E}" destId="{A91A52BE-D9FE-4075-93BF-2321897C49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605431-A8AF-4B11-814F-0CA88CF668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E71EE12-6184-4062-9202-1191EBEC2A57}">
      <dgm:prSet/>
      <dgm:spPr/>
      <dgm:t>
        <a:bodyPr/>
        <a:lstStyle/>
        <a:p>
          <a:r>
            <a:rPr lang="en-US"/>
            <a:t>Upon request from product teams</a:t>
          </a:r>
        </a:p>
      </dgm:t>
    </dgm:pt>
    <dgm:pt modelId="{DD5D0C2E-97AF-41EE-BE03-2947ABFC5399}" type="parTrans" cxnId="{6D9192A9-063A-4AA9-9C9A-7F3D6178DB54}">
      <dgm:prSet/>
      <dgm:spPr/>
      <dgm:t>
        <a:bodyPr/>
        <a:lstStyle/>
        <a:p>
          <a:endParaRPr lang="en-US"/>
        </a:p>
      </dgm:t>
    </dgm:pt>
    <dgm:pt modelId="{DE5A5DA1-8D08-4008-BE3A-73F14129BA81}" type="sibTrans" cxnId="{6D9192A9-063A-4AA9-9C9A-7F3D6178DB54}">
      <dgm:prSet/>
      <dgm:spPr/>
      <dgm:t>
        <a:bodyPr/>
        <a:lstStyle/>
        <a:p>
          <a:endParaRPr lang="en-US"/>
        </a:p>
      </dgm:t>
    </dgm:pt>
    <dgm:pt modelId="{C47FC3DF-2FF1-4894-933A-C7A192C628EB}">
      <dgm:prSet/>
      <dgm:spPr/>
      <dgm:t>
        <a:bodyPr/>
        <a:lstStyle/>
        <a:p>
          <a:r>
            <a:rPr lang="en-US"/>
            <a:t>Guided reviews</a:t>
          </a:r>
        </a:p>
      </dgm:t>
    </dgm:pt>
    <dgm:pt modelId="{714284FF-89FC-44C5-99AD-57D0760A85F8}" type="parTrans" cxnId="{062F5D67-5FD0-49AE-AD32-E4639606D761}">
      <dgm:prSet/>
      <dgm:spPr/>
      <dgm:t>
        <a:bodyPr/>
        <a:lstStyle/>
        <a:p>
          <a:endParaRPr lang="en-US"/>
        </a:p>
      </dgm:t>
    </dgm:pt>
    <dgm:pt modelId="{625ED170-0337-419F-B741-8E56DBCFAEE5}" type="sibTrans" cxnId="{062F5D67-5FD0-49AE-AD32-E4639606D761}">
      <dgm:prSet/>
      <dgm:spPr/>
      <dgm:t>
        <a:bodyPr/>
        <a:lstStyle/>
        <a:p>
          <a:endParaRPr lang="en-US"/>
        </a:p>
      </dgm:t>
    </dgm:pt>
    <dgm:pt modelId="{B4CC8DC5-1D08-41C0-A9E6-E3666D85499B}">
      <dgm:prSet/>
      <dgm:spPr/>
      <dgm:t>
        <a:bodyPr/>
        <a:lstStyle/>
        <a:p>
          <a:r>
            <a:rPr lang="en-US"/>
            <a:t>Workshops</a:t>
          </a:r>
        </a:p>
      </dgm:t>
    </dgm:pt>
    <dgm:pt modelId="{F47B6EE2-74FD-48A1-A422-6AE2C3535371}" type="parTrans" cxnId="{63DC704D-3B34-4E29-AC76-55DA698B4E24}">
      <dgm:prSet/>
      <dgm:spPr/>
      <dgm:t>
        <a:bodyPr/>
        <a:lstStyle/>
        <a:p>
          <a:endParaRPr lang="en-US"/>
        </a:p>
      </dgm:t>
    </dgm:pt>
    <dgm:pt modelId="{2C12D607-3F95-4781-9853-60A5B5F43F48}" type="sibTrans" cxnId="{63DC704D-3B34-4E29-AC76-55DA698B4E24}">
      <dgm:prSet/>
      <dgm:spPr/>
      <dgm:t>
        <a:bodyPr/>
        <a:lstStyle/>
        <a:p>
          <a:endParaRPr lang="en-US"/>
        </a:p>
      </dgm:t>
    </dgm:pt>
    <dgm:pt modelId="{EC12441F-242E-4AF9-9A8A-5DC2E7A43966}">
      <dgm:prSet/>
      <dgm:spPr/>
      <dgm:t>
        <a:bodyPr/>
        <a:lstStyle/>
        <a:p>
          <a:r>
            <a:rPr lang="en-US"/>
            <a:t>Deployed to a team</a:t>
          </a:r>
        </a:p>
      </dgm:t>
    </dgm:pt>
    <dgm:pt modelId="{30BCCDFB-0C21-4A01-87FF-E040C42E5757}" type="parTrans" cxnId="{A8397F5A-3BF1-426A-A3E1-B0EFE48B2294}">
      <dgm:prSet/>
      <dgm:spPr/>
      <dgm:t>
        <a:bodyPr/>
        <a:lstStyle/>
        <a:p>
          <a:endParaRPr lang="en-US"/>
        </a:p>
      </dgm:t>
    </dgm:pt>
    <dgm:pt modelId="{68702324-50F7-4C53-9680-C91B44DAF6EE}" type="sibTrans" cxnId="{A8397F5A-3BF1-426A-A3E1-B0EFE48B2294}">
      <dgm:prSet/>
      <dgm:spPr/>
      <dgm:t>
        <a:bodyPr/>
        <a:lstStyle/>
        <a:p>
          <a:endParaRPr lang="en-US"/>
        </a:p>
      </dgm:t>
    </dgm:pt>
    <dgm:pt modelId="{FA713AAB-B55F-4192-A7D4-8B8D27EDB217}" type="pres">
      <dgm:prSet presAssocID="{0B605431-A8AF-4B11-814F-0CA88CF668F1}" presName="root" presStyleCnt="0">
        <dgm:presLayoutVars>
          <dgm:dir/>
          <dgm:resizeHandles val="exact"/>
        </dgm:presLayoutVars>
      </dgm:prSet>
      <dgm:spPr/>
    </dgm:pt>
    <dgm:pt modelId="{80D239C0-BD96-404C-B2CD-52CF07AF65F2}" type="pres">
      <dgm:prSet presAssocID="{6E71EE12-6184-4062-9202-1191EBEC2A57}" presName="compNode" presStyleCnt="0"/>
      <dgm:spPr/>
    </dgm:pt>
    <dgm:pt modelId="{B22045E6-4598-4B7D-A172-462BC63BC8D0}" type="pres">
      <dgm:prSet presAssocID="{6E71EE12-6184-4062-9202-1191EBEC2A57}" presName="bgRect" presStyleLbl="bgShp" presStyleIdx="0" presStyleCnt="4"/>
      <dgm:spPr/>
    </dgm:pt>
    <dgm:pt modelId="{866CCBC9-E27E-4D03-80CC-600EDCA7F237}" type="pres">
      <dgm:prSet presAssocID="{6E71EE12-6184-4062-9202-1191EBEC2A5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28ACA26-20B8-47EE-8902-249D2699AC91}" type="pres">
      <dgm:prSet presAssocID="{6E71EE12-6184-4062-9202-1191EBEC2A57}" presName="spaceRect" presStyleCnt="0"/>
      <dgm:spPr/>
    </dgm:pt>
    <dgm:pt modelId="{E50D42CD-C956-4D48-816B-D21FB02EC648}" type="pres">
      <dgm:prSet presAssocID="{6E71EE12-6184-4062-9202-1191EBEC2A57}" presName="parTx" presStyleLbl="revTx" presStyleIdx="0" presStyleCnt="4">
        <dgm:presLayoutVars>
          <dgm:chMax val="0"/>
          <dgm:chPref val="0"/>
        </dgm:presLayoutVars>
      </dgm:prSet>
      <dgm:spPr/>
    </dgm:pt>
    <dgm:pt modelId="{073432E0-CF5B-4E76-AF59-522E640371A9}" type="pres">
      <dgm:prSet presAssocID="{DE5A5DA1-8D08-4008-BE3A-73F14129BA81}" presName="sibTrans" presStyleCnt="0"/>
      <dgm:spPr/>
    </dgm:pt>
    <dgm:pt modelId="{56C477D3-8196-4F5C-B37C-043B2206EA3D}" type="pres">
      <dgm:prSet presAssocID="{C47FC3DF-2FF1-4894-933A-C7A192C628EB}" presName="compNode" presStyleCnt="0"/>
      <dgm:spPr/>
    </dgm:pt>
    <dgm:pt modelId="{0C53E398-320E-4B68-92F9-4F7D9D538FFC}" type="pres">
      <dgm:prSet presAssocID="{C47FC3DF-2FF1-4894-933A-C7A192C628EB}" presName="bgRect" presStyleLbl="bgShp" presStyleIdx="1" presStyleCnt="4"/>
      <dgm:spPr/>
    </dgm:pt>
    <dgm:pt modelId="{0492276E-1020-4BE8-B2E4-788D19524030}" type="pres">
      <dgm:prSet presAssocID="{C47FC3DF-2FF1-4894-933A-C7A192C628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D6E2C628-AF12-4303-9CB9-3CEB71100E75}" type="pres">
      <dgm:prSet presAssocID="{C47FC3DF-2FF1-4894-933A-C7A192C628EB}" presName="spaceRect" presStyleCnt="0"/>
      <dgm:spPr/>
    </dgm:pt>
    <dgm:pt modelId="{4EFA034E-CADF-4EBD-95AA-01DC1F0F8522}" type="pres">
      <dgm:prSet presAssocID="{C47FC3DF-2FF1-4894-933A-C7A192C628EB}" presName="parTx" presStyleLbl="revTx" presStyleIdx="1" presStyleCnt="4">
        <dgm:presLayoutVars>
          <dgm:chMax val="0"/>
          <dgm:chPref val="0"/>
        </dgm:presLayoutVars>
      </dgm:prSet>
      <dgm:spPr/>
    </dgm:pt>
    <dgm:pt modelId="{7C243493-2C84-4BDD-9B32-4BE195212B67}" type="pres">
      <dgm:prSet presAssocID="{625ED170-0337-419F-B741-8E56DBCFAEE5}" presName="sibTrans" presStyleCnt="0"/>
      <dgm:spPr/>
    </dgm:pt>
    <dgm:pt modelId="{1177615C-3112-45E2-BD3F-CF706BC3659A}" type="pres">
      <dgm:prSet presAssocID="{B4CC8DC5-1D08-41C0-A9E6-E3666D85499B}" presName="compNode" presStyleCnt="0"/>
      <dgm:spPr/>
    </dgm:pt>
    <dgm:pt modelId="{CE8DF2B9-F705-4A83-8431-0C92C3298235}" type="pres">
      <dgm:prSet presAssocID="{B4CC8DC5-1D08-41C0-A9E6-E3666D85499B}" presName="bgRect" presStyleLbl="bgShp" presStyleIdx="2" presStyleCnt="4"/>
      <dgm:spPr/>
    </dgm:pt>
    <dgm:pt modelId="{5CBE1431-B7B8-4E0E-B934-583F9FB8D912}" type="pres">
      <dgm:prSet presAssocID="{B4CC8DC5-1D08-41C0-A9E6-E3666D8549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C974370F-06B4-4B2B-BEBF-1BE99484FBDC}" type="pres">
      <dgm:prSet presAssocID="{B4CC8DC5-1D08-41C0-A9E6-E3666D85499B}" presName="spaceRect" presStyleCnt="0"/>
      <dgm:spPr/>
    </dgm:pt>
    <dgm:pt modelId="{0FFA4ABD-5B7A-4B58-AE41-093EE598D9F2}" type="pres">
      <dgm:prSet presAssocID="{B4CC8DC5-1D08-41C0-A9E6-E3666D85499B}" presName="parTx" presStyleLbl="revTx" presStyleIdx="2" presStyleCnt="4">
        <dgm:presLayoutVars>
          <dgm:chMax val="0"/>
          <dgm:chPref val="0"/>
        </dgm:presLayoutVars>
      </dgm:prSet>
      <dgm:spPr/>
    </dgm:pt>
    <dgm:pt modelId="{D06DC3FB-36EB-4DE6-B2AE-9B4810D0F9E3}" type="pres">
      <dgm:prSet presAssocID="{2C12D607-3F95-4781-9853-60A5B5F43F48}" presName="sibTrans" presStyleCnt="0"/>
      <dgm:spPr/>
    </dgm:pt>
    <dgm:pt modelId="{CE64A1B0-9951-4FD4-B15E-38F3AF4F1BEB}" type="pres">
      <dgm:prSet presAssocID="{EC12441F-242E-4AF9-9A8A-5DC2E7A43966}" presName="compNode" presStyleCnt="0"/>
      <dgm:spPr/>
    </dgm:pt>
    <dgm:pt modelId="{22E77EF9-4A81-4506-A3DF-D6536D87331C}" type="pres">
      <dgm:prSet presAssocID="{EC12441F-242E-4AF9-9A8A-5DC2E7A43966}" presName="bgRect" presStyleLbl="bgShp" presStyleIdx="3" presStyleCnt="4"/>
      <dgm:spPr/>
    </dgm:pt>
    <dgm:pt modelId="{30A40833-6527-475B-8018-58252EAFEE61}" type="pres">
      <dgm:prSet presAssocID="{EC12441F-242E-4AF9-9A8A-5DC2E7A4396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AF113C4F-2CB7-406D-BD52-2A664682C0F8}" type="pres">
      <dgm:prSet presAssocID="{EC12441F-242E-4AF9-9A8A-5DC2E7A43966}" presName="spaceRect" presStyleCnt="0"/>
      <dgm:spPr/>
    </dgm:pt>
    <dgm:pt modelId="{CF43E44E-58CD-4BEB-AFFE-F77EB5703551}" type="pres">
      <dgm:prSet presAssocID="{EC12441F-242E-4AF9-9A8A-5DC2E7A4396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E1082D-262A-49B6-AA59-16BB7664556F}" type="presOf" srcId="{EC12441F-242E-4AF9-9A8A-5DC2E7A43966}" destId="{CF43E44E-58CD-4BEB-AFFE-F77EB5703551}" srcOrd="0" destOrd="0" presId="urn:microsoft.com/office/officeart/2018/2/layout/IconVerticalSolidList"/>
    <dgm:cxn modelId="{63DC704D-3B34-4E29-AC76-55DA698B4E24}" srcId="{0B605431-A8AF-4B11-814F-0CA88CF668F1}" destId="{B4CC8DC5-1D08-41C0-A9E6-E3666D85499B}" srcOrd="2" destOrd="0" parTransId="{F47B6EE2-74FD-48A1-A422-6AE2C3535371}" sibTransId="{2C12D607-3F95-4781-9853-60A5B5F43F48}"/>
    <dgm:cxn modelId="{A8397F5A-3BF1-426A-A3E1-B0EFE48B2294}" srcId="{0B605431-A8AF-4B11-814F-0CA88CF668F1}" destId="{EC12441F-242E-4AF9-9A8A-5DC2E7A43966}" srcOrd="3" destOrd="0" parTransId="{30BCCDFB-0C21-4A01-87FF-E040C42E5757}" sibTransId="{68702324-50F7-4C53-9680-C91B44DAF6EE}"/>
    <dgm:cxn modelId="{062F5D67-5FD0-49AE-AD32-E4639606D761}" srcId="{0B605431-A8AF-4B11-814F-0CA88CF668F1}" destId="{C47FC3DF-2FF1-4894-933A-C7A192C628EB}" srcOrd="1" destOrd="0" parTransId="{714284FF-89FC-44C5-99AD-57D0760A85F8}" sibTransId="{625ED170-0337-419F-B741-8E56DBCFAEE5}"/>
    <dgm:cxn modelId="{8826037F-237C-4E2D-8D15-A549D3BED4EE}" type="presOf" srcId="{6E71EE12-6184-4062-9202-1191EBEC2A57}" destId="{E50D42CD-C956-4D48-816B-D21FB02EC648}" srcOrd="0" destOrd="0" presId="urn:microsoft.com/office/officeart/2018/2/layout/IconVerticalSolidList"/>
    <dgm:cxn modelId="{6D9192A9-063A-4AA9-9C9A-7F3D6178DB54}" srcId="{0B605431-A8AF-4B11-814F-0CA88CF668F1}" destId="{6E71EE12-6184-4062-9202-1191EBEC2A57}" srcOrd="0" destOrd="0" parTransId="{DD5D0C2E-97AF-41EE-BE03-2947ABFC5399}" sibTransId="{DE5A5DA1-8D08-4008-BE3A-73F14129BA81}"/>
    <dgm:cxn modelId="{3B63E5B4-2D2B-44A5-8638-A74EA0CB5D75}" type="presOf" srcId="{B4CC8DC5-1D08-41C0-A9E6-E3666D85499B}" destId="{0FFA4ABD-5B7A-4B58-AE41-093EE598D9F2}" srcOrd="0" destOrd="0" presId="urn:microsoft.com/office/officeart/2018/2/layout/IconVerticalSolidList"/>
    <dgm:cxn modelId="{C40B40F5-514D-4450-A5D6-09F60B59946F}" type="presOf" srcId="{C47FC3DF-2FF1-4894-933A-C7A192C628EB}" destId="{4EFA034E-CADF-4EBD-95AA-01DC1F0F8522}" srcOrd="0" destOrd="0" presId="urn:microsoft.com/office/officeart/2018/2/layout/IconVerticalSolidList"/>
    <dgm:cxn modelId="{9EEF15F8-C5F8-41FD-8860-7C508F0B87B7}" type="presOf" srcId="{0B605431-A8AF-4B11-814F-0CA88CF668F1}" destId="{FA713AAB-B55F-4192-A7D4-8B8D27EDB217}" srcOrd="0" destOrd="0" presId="urn:microsoft.com/office/officeart/2018/2/layout/IconVerticalSolidList"/>
    <dgm:cxn modelId="{466204FA-DDDC-4311-8BA9-3945DF05CCC8}" type="presParOf" srcId="{FA713AAB-B55F-4192-A7D4-8B8D27EDB217}" destId="{80D239C0-BD96-404C-B2CD-52CF07AF65F2}" srcOrd="0" destOrd="0" presId="urn:microsoft.com/office/officeart/2018/2/layout/IconVerticalSolidList"/>
    <dgm:cxn modelId="{7D462CFB-8111-4FDB-AB42-489F11851D39}" type="presParOf" srcId="{80D239C0-BD96-404C-B2CD-52CF07AF65F2}" destId="{B22045E6-4598-4B7D-A172-462BC63BC8D0}" srcOrd="0" destOrd="0" presId="urn:microsoft.com/office/officeart/2018/2/layout/IconVerticalSolidList"/>
    <dgm:cxn modelId="{2AAE0D2B-4C73-49A1-B620-FF730875FF7D}" type="presParOf" srcId="{80D239C0-BD96-404C-B2CD-52CF07AF65F2}" destId="{866CCBC9-E27E-4D03-80CC-600EDCA7F237}" srcOrd="1" destOrd="0" presId="urn:microsoft.com/office/officeart/2018/2/layout/IconVerticalSolidList"/>
    <dgm:cxn modelId="{5B306595-1F53-4A0A-8772-6BB94BA5B8A0}" type="presParOf" srcId="{80D239C0-BD96-404C-B2CD-52CF07AF65F2}" destId="{D28ACA26-20B8-47EE-8902-249D2699AC91}" srcOrd="2" destOrd="0" presId="urn:microsoft.com/office/officeart/2018/2/layout/IconVerticalSolidList"/>
    <dgm:cxn modelId="{5B62C124-0C48-4205-BF3A-B4A6C3F56327}" type="presParOf" srcId="{80D239C0-BD96-404C-B2CD-52CF07AF65F2}" destId="{E50D42CD-C956-4D48-816B-D21FB02EC648}" srcOrd="3" destOrd="0" presId="urn:microsoft.com/office/officeart/2018/2/layout/IconVerticalSolidList"/>
    <dgm:cxn modelId="{91812C23-ED94-4E11-8706-5ED2E8AAF513}" type="presParOf" srcId="{FA713AAB-B55F-4192-A7D4-8B8D27EDB217}" destId="{073432E0-CF5B-4E76-AF59-522E640371A9}" srcOrd="1" destOrd="0" presId="urn:microsoft.com/office/officeart/2018/2/layout/IconVerticalSolidList"/>
    <dgm:cxn modelId="{48B9B5C1-7DD1-4D18-8A36-93A559EC59D7}" type="presParOf" srcId="{FA713AAB-B55F-4192-A7D4-8B8D27EDB217}" destId="{56C477D3-8196-4F5C-B37C-043B2206EA3D}" srcOrd="2" destOrd="0" presId="urn:microsoft.com/office/officeart/2018/2/layout/IconVerticalSolidList"/>
    <dgm:cxn modelId="{25445A44-18E8-4E2F-9256-2DAE199CC25B}" type="presParOf" srcId="{56C477D3-8196-4F5C-B37C-043B2206EA3D}" destId="{0C53E398-320E-4B68-92F9-4F7D9D538FFC}" srcOrd="0" destOrd="0" presId="urn:microsoft.com/office/officeart/2018/2/layout/IconVerticalSolidList"/>
    <dgm:cxn modelId="{7910DE39-FDED-4BD1-80F7-D596353FFAED}" type="presParOf" srcId="{56C477D3-8196-4F5C-B37C-043B2206EA3D}" destId="{0492276E-1020-4BE8-B2E4-788D19524030}" srcOrd="1" destOrd="0" presId="urn:microsoft.com/office/officeart/2018/2/layout/IconVerticalSolidList"/>
    <dgm:cxn modelId="{0E993D87-8498-4835-B52C-ACBAE412D95B}" type="presParOf" srcId="{56C477D3-8196-4F5C-B37C-043B2206EA3D}" destId="{D6E2C628-AF12-4303-9CB9-3CEB71100E75}" srcOrd="2" destOrd="0" presId="urn:microsoft.com/office/officeart/2018/2/layout/IconVerticalSolidList"/>
    <dgm:cxn modelId="{3A0ABA35-8AB5-4F25-8FC1-49935CFA9F6D}" type="presParOf" srcId="{56C477D3-8196-4F5C-B37C-043B2206EA3D}" destId="{4EFA034E-CADF-4EBD-95AA-01DC1F0F8522}" srcOrd="3" destOrd="0" presId="urn:microsoft.com/office/officeart/2018/2/layout/IconVerticalSolidList"/>
    <dgm:cxn modelId="{822A09F2-2ACF-4BFD-8514-A353C3B43448}" type="presParOf" srcId="{FA713AAB-B55F-4192-A7D4-8B8D27EDB217}" destId="{7C243493-2C84-4BDD-9B32-4BE195212B67}" srcOrd="3" destOrd="0" presId="urn:microsoft.com/office/officeart/2018/2/layout/IconVerticalSolidList"/>
    <dgm:cxn modelId="{E709622A-BA06-4712-9515-803CA53757E8}" type="presParOf" srcId="{FA713AAB-B55F-4192-A7D4-8B8D27EDB217}" destId="{1177615C-3112-45E2-BD3F-CF706BC3659A}" srcOrd="4" destOrd="0" presId="urn:microsoft.com/office/officeart/2018/2/layout/IconVerticalSolidList"/>
    <dgm:cxn modelId="{3DD01C66-ECDE-4AA3-9121-D373E2AF005B}" type="presParOf" srcId="{1177615C-3112-45E2-BD3F-CF706BC3659A}" destId="{CE8DF2B9-F705-4A83-8431-0C92C3298235}" srcOrd="0" destOrd="0" presId="urn:microsoft.com/office/officeart/2018/2/layout/IconVerticalSolidList"/>
    <dgm:cxn modelId="{BE264B87-FD44-46DC-961E-463DC3ACAC13}" type="presParOf" srcId="{1177615C-3112-45E2-BD3F-CF706BC3659A}" destId="{5CBE1431-B7B8-4E0E-B934-583F9FB8D912}" srcOrd="1" destOrd="0" presId="urn:microsoft.com/office/officeart/2018/2/layout/IconVerticalSolidList"/>
    <dgm:cxn modelId="{8C8B3BA1-0803-4985-A4AE-4E8D6C498503}" type="presParOf" srcId="{1177615C-3112-45E2-BD3F-CF706BC3659A}" destId="{C974370F-06B4-4B2B-BEBF-1BE99484FBDC}" srcOrd="2" destOrd="0" presId="urn:microsoft.com/office/officeart/2018/2/layout/IconVerticalSolidList"/>
    <dgm:cxn modelId="{8E5A82EA-039C-4234-8EAC-4DADA34273DF}" type="presParOf" srcId="{1177615C-3112-45E2-BD3F-CF706BC3659A}" destId="{0FFA4ABD-5B7A-4B58-AE41-093EE598D9F2}" srcOrd="3" destOrd="0" presId="urn:microsoft.com/office/officeart/2018/2/layout/IconVerticalSolidList"/>
    <dgm:cxn modelId="{4E1B8D04-D06C-4F32-9FBF-1B4DD394E1DE}" type="presParOf" srcId="{FA713AAB-B55F-4192-A7D4-8B8D27EDB217}" destId="{D06DC3FB-36EB-4DE6-B2AE-9B4810D0F9E3}" srcOrd="5" destOrd="0" presId="urn:microsoft.com/office/officeart/2018/2/layout/IconVerticalSolidList"/>
    <dgm:cxn modelId="{A040F4FC-13B3-4EBC-B3F9-033228DB50BB}" type="presParOf" srcId="{FA713AAB-B55F-4192-A7D4-8B8D27EDB217}" destId="{CE64A1B0-9951-4FD4-B15E-38F3AF4F1BEB}" srcOrd="6" destOrd="0" presId="urn:microsoft.com/office/officeart/2018/2/layout/IconVerticalSolidList"/>
    <dgm:cxn modelId="{8EBE38E0-4CAD-4487-96C2-A8E6F12DB0E3}" type="presParOf" srcId="{CE64A1B0-9951-4FD4-B15E-38F3AF4F1BEB}" destId="{22E77EF9-4A81-4506-A3DF-D6536D87331C}" srcOrd="0" destOrd="0" presId="urn:microsoft.com/office/officeart/2018/2/layout/IconVerticalSolidList"/>
    <dgm:cxn modelId="{786A29D8-2E18-471C-A906-85D6B50F55E6}" type="presParOf" srcId="{CE64A1B0-9951-4FD4-B15E-38F3AF4F1BEB}" destId="{30A40833-6527-475B-8018-58252EAFEE61}" srcOrd="1" destOrd="0" presId="urn:microsoft.com/office/officeart/2018/2/layout/IconVerticalSolidList"/>
    <dgm:cxn modelId="{DC6D85B3-F71A-44F6-A562-1AD6FA92235A}" type="presParOf" srcId="{CE64A1B0-9951-4FD4-B15E-38F3AF4F1BEB}" destId="{AF113C4F-2CB7-406D-BD52-2A664682C0F8}" srcOrd="2" destOrd="0" presId="urn:microsoft.com/office/officeart/2018/2/layout/IconVerticalSolidList"/>
    <dgm:cxn modelId="{17363A3A-D374-4A61-A739-5089F374AA4F}" type="presParOf" srcId="{CE64A1B0-9951-4FD4-B15E-38F3AF4F1BEB}" destId="{CF43E44E-58CD-4BEB-AFFE-F77EB57035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F7C827-E8C9-401F-A786-21700C3A591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06241D-2D02-4E5B-81BB-F909BCDA73FD}">
      <dgm:prSet/>
      <dgm:spPr/>
      <dgm:t>
        <a:bodyPr/>
        <a:lstStyle/>
        <a:p>
          <a:r>
            <a:rPr lang="en-US" dirty="0"/>
            <a:t>Required by law</a:t>
          </a:r>
        </a:p>
      </dgm:t>
    </dgm:pt>
    <dgm:pt modelId="{322DFE00-7774-4D79-8886-3A89A5FA939C}" type="parTrans" cxnId="{0C808AD1-616F-4F50-811A-93DFCDF568C8}">
      <dgm:prSet/>
      <dgm:spPr/>
      <dgm:t>
        <a:bodyPr/>
        <a:lstStyle/>
        <a:p>
          <a:endParaRPr lang="en-US"/>
        </a:p>
      </dgm:t>
    </dgm:pt>
    <dgm:pt modelId="{9830BDC8-B8C8-4D06-B89F-B218E35BAC01}" type="sibTrans" cxnId="{0C808AD1-616F-4F50-811A-93DFCDF568C8}">
      <dgm:prSet/>
      <dgm:spPr/>
      <dgm:t>
        <a:bodyPr/>
        <a:lstStyle/>
        <a:p>
          <a:endParaRPr lang="en-US"/>
        </a:p>
      </dgm:t>
    </dgm:pt>
    <dgm:pt modelId="{59437689-6031-4DFC-A150-00A29893CDED}">
      <dgm:prSet/>
      <dgm:spPr/>
      <dgm:t>
        <a:bodyPr/>
        <a:lstStyle/>
        <a:p>
          <a:r>
            <a:rPr lang="en-US"/>
            <a:t>Websites: February 1st 2023</a:t>
          </a:r>
        </a:p>
      </dgm:t>
    </dgm:pt>
    <dgm:pt modelId="{2482A5C4-FC31-4ADC-8994-821059EEAEE2}" type="parTrans" cxnId="{08296DF6-C72A-45E1-8CB8-47F8B85B40EA}">
      <dgm:prSet/>
      <dgm:spPr/>
      <dgm:t>
        <a:bodyPr/>
        <a:lstStyle/>
        <a:p>
          <a:endParaRPr lang="en-US"/>
        </a:p>
      </dgm:t>
    </dgm:pt>
    <dgm:pt modelId="{5F9F2DF2-0EFB-408A-B195-899E2C287A82}" type="sibTrans" cxnId="{08296DF6-C72A-45E1-8CB8-47F8B85B40EA}">
      <dgm:prSet/>
      <dgm:spPr/>
      <dgm:t>
        <a:bodyPr/>
        <a:lstStyle/>
        <a:p>
          <a:endParaRPr lang="en-US"/>
        </a:p>
      </dgm:t>
    </dgm:pt>
    <dgm:pt modelId="{A2224122-5888-4133-99E0-5E998A828C14}">
      <dgm:prSet/>
      <dgm:spPr/>
      <dgm:t>
        <a:bodyPr/>
        <a:lstStyle/>
        <a:p>
          <a:r>
            <a:rPr lang="en-US"/>
            <a:t>Mobile apps: February 1st 2024</a:t>
          </a:r>
        </a:p>
      </dgm:t>
    </dgm:pt>
    <dgm:pt modelId="{F69F69AF-9B3F-4D7E-9764-9DF3D1D0CE95}" type="parTrans" cxnId="{43CB5711-DD63-40F6-8874-51CAC11DEEC0}">
      <dgm:prSet/>
      <dgm:spPr/>
      <dgm:t>
        <a:bodyPr/>
        <a:lstStyle/>
        <a:p>
          <a:endParaRPr lang="en-US"/>
        </a:p>
      </dgm:t>
    </dgm:pt>
    <dgm:pt modelId="{EAFE02DC-381F-4841-802F-92B35A25470F}" type="sibTrans" cxnId="{43CB5711-DD63-40F6-8874-51CAC11DEEC0}">
      <dgm:prSet/>
      <dgm:spPr/>
      <dgm:t>
        <a:bodyPr/>
        <a:lstStyle/>
        <a:p>
          <a:endParaRPr lang="en-US"/>
        </a:p>
      </dgm:t>
    </dgm:pt>
    <dgm:pt modelId="{9CB658A9-7430-4942-B4EB-27B444AB260A}">
      <dgm:prSet/>
      <dgm:spPr/>
      <dgm:t>
        <a:bodyPr/>
        <a:lstStyle/>
        <a:p>
          <a:r>
            <a:rPr lang="en-US"/>
            <a:t>A declaration about the state of accessibility</a:t>
          </a:r>
        </a:p>
      </dgm:t>
    </dgm:pt>
    <dgm:pt modelId="{5634D5ED-DF61-47D7-A078-9A1216D732A9}" type="parTrans" cxnId="{8B5A2878-8E04-4800-8FD1-2AE6D79A23B8}">
      <dgm:prSet/>
      <dgm:spPr/>
      <dgm:t>
        <a:bodyPr/>
        <a:lstStyle/>
        <a:p>
          <a:endParaRPr lang="en-US"/>
        </a:p>
      </dgm:t>
    </dgm:pt>
    <dgm:pt modelId="{28D2FAAD-F927-4555-B7AE-E1E4B90D0EF7}" type="sibTrans" cxnId="{8B5A2878-8E04-4800-8FD1-2AE6D79A23B8}">
      <dgm:prSet/>
      <dgm:spPr/>
      <dgm:t>
        <a:bodyPr/>
        <a:lstStyle/>
        <a:p>
          <a:endParaRPr lang="en-US"/>
        </a:p>
      </dgm:t>
    </dgm:pt>
    <dgm:pt modelId="{D3EF5077-97C3-41B9-B080-B579603F3375}">
      <dgm:prSet/>
      <dgm:spPr/>
      <dgm:t>
        <a:bodyPr/>
        <a:lstStyle/>
        <a:p>
          <a:r>
            <a:rPr lang="en-US"/>
            <a:t>Usually one per website</a:t>
          </a:r>
        </a:p>
      </dgm:t>
    </dgm:pt>
    <dgm:pt modelId="{93C971B9-0920-4B59-81FD-8AB700EF8D66}" type="parTrans" cxnId="{B92DAF7C-25A9-4B0B-A827-B1872037D8E6}">
      <dgm:prSet/>
      <dgm:spPr/>
      <dgm:t>
        <a:bodyPr/>
        <a:lstStyle/>
        <a:p>
          <a:endParaRPr lang="en-US"/>
        </a:p>
      </dgm:t>
    </dgm:pt>
    <dgm:pt modelId="{E778C987-2EBB-4B23-8799-D6A77B071AD9}" type="sibTrans" cxnId="{B92DAF7C-25A9-4B0B-A827-B1872037D8E6}">
      <dgm:prSet/>
      <dgm:spPr/>
      <dgm:t>
        <a:bodyPr/>
        <a:lstStyle/>
        <a:p>
          <a:endParaRPr lang="en-US"/>
        </a:p>
      </dgm:t>
    </dgm:pt>
    <dgm:pt modelId="{E9B61ED0-E2DE-401D-8185-4B185D8559F5}">
      <dgm:prSet/>
      <dgm:spPr/>
      <dgm:t>
        <a:bodyPr/>
        <a:lstStyle/>
        <a:p>
          <a:r>
            <a:rPr lang="en-US"/>
            <a:t>How to create one for all the webpages on nav.no?</a:t>
          </a:r>
        </a:p>
      </dgm:t>
    </dgm:pt>
    <dgm:pt modelId="{816317CE-755F-44A7-BDD2-A5AF0EB5DA49}" type="parTrans" cxnId="{8A0FBB7A-1C3E-489C-9736-6B8A2F251DE0}">
      <dgm:prSet/>
      <dgm:spPr/>
      <dgm:t>
        <a:bodyPr/>
        <a:lstStyle/>
        <a:p>
          <a:endParaRPr lang="en-US"/>
        </a:p>
      </dgm:t>
    </dgm:pt>
    <dgm:pt modelId="{7FAB5AB3-FA23-477E-B1AF-5E24F841B86D}" type="sibTrans" cxnId="{8A0FBB7A-1C3E-489C-9736-6B8A2F251DE0}">
      <dgm:prSet/>
      <dgm:spPr/>
      <dgm:t>
        <a:bodyPr/>
        <a:lstStyle/>
        <a:p>
          <a:endParaRPr lang="en-US"/>
        </a:p>
      </dgm:t>
    </dgm:pt>
    <dgm:pt modelId="{255D6D99-D812-E044-AA70-67C3996E5858}" type="pres">
      <dgm:prSet presAssocID="{A9F7C827-E8C9-401F-A786-21700C3A5913}" presName="linear" presStyleCnt="0">
        <dgm:presLayoutVars>
          <dgm:animLvl val="lvl"/>
          <dgm:resizeHandles val="exact"/>
        </dgm:presLayoutVars>
      </dgm:prSet>
      <dgm:spPr/>
    </dgm:pt>
    <dgm:pt modelId="{EADB56B6-5E33-374E-AD5F-137627F4524B}" type="pres">
      <dgm:prSet presAssocID="{7F06241D-2D02-4E5B-81BB-F909BCDA73F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19E00F-08A3-3E4E-8C44-E6185244EAD8}" type="pres">
      <dgm:prSet presAssocID="{7F06241D-2D02-4E5B-81BB-F909BCDA73FD}" presName="childText" presStyleLbl="revTx" presStyleIdx="0" presStyleCnt="2">
        <dgm:presLayoutVars>
          <dgm:bulletEnabled val="1"/>
        </dgm:presLayoutVars>
      </dgm:prSet>
      <dgm:spPr/>
    </dgm:pt>
    <dgm:pt modelId="{A1B0A116-53AA-3444-94BE-4C2BD19C43F6}" type="pres">
      <dgm:prSet presAssocID="{9CB658A9-7430-4942-B4EB-27B444AB26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639B9D-5236-A047-947B-B3C33ECD4174}" type="pres">
      <dgm:prSet presAssocID="{28D2FAAD-F927-4555-B7AE-E1E4B90D0EF7}" presName="spacer" presStyleCnt="0"/>
      <dgm:spPr/>
    </dgm:pt>
    <dgm:pt modelId="{B236703F-FC6C-864D-8D72-ADA40F763A38}" type="pres">
      <dgm:prSet presAssocID="{D3EF5077-97C3-41B9-B080-B579603F337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1927548-C154-6D48-B309-FF7C8C9C876A}" type="pres">
      <dgm:prSet presAssocID="{D3EF5077-97C3-41B9-B080-B579603F337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CD25A01-DB5E-A342-A1C9-C90128F745C0}" type="presOf" srcId="{E9B61ED0-E2DE-401D-8185-4B185D8559F5}" destId="{11927548-C154-6D48-B309-FF7C8C9C876A}" srcOrd="0" destOrd="0" presId="urn:microsoft.com/office/officeart/2005/8/layout/vList2"/>
    <dgm:cxn modelId="{43CB5711-DD63-40F6-8874-51CAC11DEEC0}" srcId="{7F06241D-2D02-4E5B-81BB-F909BCDA73FD}" destId="{A2224122-5888-4133-99E0-5E998A828C14}" srcOrd="1" destOrd="0" parTransId="{F69F69AF-9B3F-4D7E-9764-9DF3D1D0CE95}" sibTransId="{EAFE02DC-381F-4841-802F-92B35A25470F}"/>
    <dgm:cxn modelId="{EAB70D31-F250-554A-B6E5-0136F94FD354}" type="presOf" srcId="{7F06241D-2D02-4E5B-81BB-F909BCDA73FD}" destId="{EADB56B6-5E33-374E-AD5F-137627F4524B}" srcOrd="0" destOrd="0" presId="urn:microsoft.com/office/officeart/2005/8/layout/vList2"/>
    <dgm:cxn modelId="{320FBD59-F104-9749-A7AF-86D6F8BC4F43}" type="presOf" srcId="{D3EF5077-97C3-41B9-B080-B579603F3375}" destId="{B236703F-FC6C-864D-8D72-ADA40F763A38}" srcOrd="0" destOrd="0" presId="urn:microsoft.com/office/officeart/2005/8/layout/vList2"/>
    <dgm:cxn modelId="{F32A0E6F-1078-E449-9058-831E80317BE6}" type="presOf" srcId="{59437689-6031-4DFC-A150-00A29893CDED}" destId="{8919E00F-08A3-3E4E-8C44-E6185244EAD8}" srcOrd="0" destOrd="0" presId="urn:microsoft.com/office/officeart/2005/8/layout/vList2"/>
    <dgm:cxn modelId="{8B5A2878-8E04-4800-8FD1-2AE6D79A23B8}" srcId="{A9F7C827-E8C9-401F-A786-21700C3A5913}" destId="{9CB658A9-7430-4942-B4EB-27B444AB260A}" srcOrd="1" destOrd="0" parTransId="{5634D5ED-DF61-47D7-A078-9A1216D732A9}" sibTransId="{28D2FAAD-F927-4555-B7AE-E1E4B90D0EF7}"/>
    <dgm:cxn modelId="{8A0FBB7A-1C3E-489C-9736-6B8A2F251DE0}" srcId="{D3EF5077-97C3-41B9-B080-B579603F3375}" destId="{E9B61ED0-E2DE-401D-8185-4B185D8559F5}" srcOrd="0" destOrd="0" parTransId="{816317CE-755F-44A7-BDD2-A5AF0EB5DA49}" sibTransId="{7FAB5AB3-FA23-477E-B1AF-5E24F841B86D}"/>
    <dgm:cxn modelId="{B92DAF7C-25A9-4B0B-A827-B1872037D8E6}" srcId="{A9F7C827-E8C9-401F-A786-21700C3A5913}" destId="{D3EF5077-97C3-41B9-B080-B579603F3375}" srcOrd="2" destOrd="0" parTransId="{93C971B9-0920-4B59-81FD-8AB700EF8D66}" sibTransId="{E778C987-2EBB-4B23-8799-D6A77B071AD9}"/>
    <dgm:cxn modelId="{F334C688-6F89-204C-9CF8-341B2FA64ABB}" type="presOf" srcId="{A9F7C827-E8C9-401F-A786-21700C3A5913}" destId="{255D6D99-D812-E044-AA70-67C3996E5858}" srcOrd="0" destOrd="0" presId="urn:microsoft.com/office/officeart/2005/8/layout/vList2"/>
    <dgm:cxn modelId="{DFBE44AB-7467-AB42-94B1-F45E307B19CD}" type="presOf" srcId="{A2224122-5888-4133-99E0-5E998A828C14}" destId="{8919E00F-08A3-3E4E-8C44-E6185244EAD8}" srcOrd="0" destOrd="1" presId="urn:microsoft.com/office/officeart/2005/8/layout/vList2"/>
    <dgm:cxn modelId="{0C808AD1-616F-4F50-811A-93DFCDF568C8}" srcId="{A9F7C827-E8C9-401F-A786-21700C3A5913}" destId="{7F06241D-2D02-4E5B-81BB-F909BCDA73FD}" srcOrd="0" destOrd="0" parTransId="{322DFE00-7774-4D79-8886-3A89A5FA939C}" sibTransId="{9830BDC8-B8C8-4D06-B89F-B218E35BAC01}"/>
    <dgm:cxn modelId="{41F2F6F5-5B3E-A24F-A8BB-75D1EE340A99}" type="presOf" srcId="{9CB658A9-7430-4942-B4EB-27B444AB260A}" destId="{A1B0A116-53AA-3444-94BE-4C2BD19C43F6}" srcOrd="0" destOrd="0" presId="urn:microsoft.com/office/officeart/2005/8/layout/vList2"/>
    <dgm:cxn modelId="{08296DF6-C72A-45E1-8CB8-47F8B85B40EA}" srcId="{7F06241D-2D02-4E5B-81BB-F909BCDA73FD}" destId="{59437689-6031-4DFC-A150-00A29893CDED}" srcOrd="0" destOrd="0" parTransId="{2482A5C4-FC31-4ADC-8994-821059EEAEE2}" sibTransId="{5F9F2DF2-0EFB-408A-B195-899E2C287A82}"/>
    <dgm:cxn modelId="{EF2F914E-7FC6-9F4D-94F0-1893E31A7CCD}" type="presParOf" srcId="{255D6D99-D812-E044-AA70-67C3996E5858}" destId="{EADB56B6-5E33-374E-AD5F-137627F4524B}" srcOrd="0" destOrd="0" presId="urn:microsoft.com/office/officeart/2005/8/layout/vList2"/>
    <dgm:cxn modelId="{F5FA5FFF-75DA-C349-B5B7-6FE27F3374D9}" type="presParOf" srcId="{255D6D99-D812-E044-AA70-67C3996E5858}" destId="{8919E00F-08A3-3E4E-8C44-E6185244EAD8}" srcOrd="1" destOrd="0" presId="urn:microsoft.com/office/officeart/2005/8/layout/vList2"/>
    <dgm:cxn modelId="{5B320095-F0D2-E54E-A426-B3E99C35378A}" type="presParOf" srcId="{255D6D99-D812-E044-AA70-67C3996E5858}" destId="{A1B0A116-53AA-3444-94BE-4C2BD19C43F6}" srcOrd="2" destOrd="0" presId="urn:microsoft.com/office/officeart/2005/8/layout/vList2"/>
    <dgm:cxn modelId="{953830B3-6E1E-1049-92D9-5062967E59D5}" type="presParOf" srcId="{255D6D99-D812-E044-AA70-67C3996E5858}" destId="{80639B9D-5236-A047-947B-B3C33ECD4174}" srcOrd="3" destOrd="0" presId="urn:microsoft.com/office/officeart/2005/8/layout/vList2"/>
    <dgm:cxn modelId="{5C54AC68-2DFC-B44F-A30B-21ED58ADDE29}" type="presParOf" srcId="{255D6D99-D812-E044-AA70-67C3996E5858}" destId="{B236703F-FC6C-864D-8D72-ADA40F763A38}" srcOrd="4" destOrd="0" presId="urn:microsoft.com/office/officeart/2005/8/layout/vList2"/>
    <dgm:cxn modelId="{B23616E5-0F70-2F4B-B672-D412F86C00BE}" type="presParOf" srcId="{255D6D99-D812-E044-AA70-67C3996E5858}" destId="{11927548-C154-6D48-B309-FF7C8C9C876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DD4EAA-D466-44DA-AE99-41CEC8F6476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60E7C7-A2DE-4091-A732-55A8A31C09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Defining criteria for selection</a:t>
          </a:r>
        </a:p>
      </dgm:t>
    </dgm:pt>
    <dgm:pt modelId="{5B730ED0-E2C3-4CF9-84AC-DE5D9AB86C6A}" type="parTrans" cxnId="{5FB2691B-8719-4EB2-A348-3F545183B981}">
      <dgm:prSet/>
      <dgm:spPr/>
      <dgm:t>
        <a:bodyPr/>
        <a:lstStyle/>
        <a:p>
          <a:endParaRPr lang="en-US"/>
        </a:p>
      </dgm:t>
    </dgm:pt>
    <dgm:pt modelId="{35595DC5-B4FA-454E-B6BF-2F36391F3B82}" type="sibTrans" cxnId="{5FB2691B-8719-4EB2-A348-3F545183B981}">
      <dgm:prSet/>
      <dgm:spPr/>
      <dgm:t>
        <a:bodyPr/>
        <a:lstStyle/>
        <a:p>
          <a:endParaRPr lang="en-US"/>
        </a:p>
      </dgm:t>
    </dgm:pt>
    <dgm:pt modelId="{D128389D-7A47-4CC6-B80D-9B88D8EB51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Doing summary reviews</a:t>
          </a:r>
        </a:p>
      </dgm:t>
    </dgm:pt>
    <dgm:pt modelId="{83B3292A-4384-450C-8AAF-064D8BC88DED}" type="parTrans" cxnId="{4C97632C-2F04-4E94-829F-753D8801E337}">
      <dgm:prSet/>
      <dgm:spPr/>
      <dgm:t>
        <a:bodyPr/>
        <a:lstStyle/>
        <a:p>
          <a:endParaRPr lang="en-US"/>
        </a:p>
      </dgm:t>
    </dgm:pt>
    <dgm:pt modelId="{5BA44DF2-5CB3-4161-A7B9-45E50425D750}" type="sibTrans" cxnId="{4C97632C-2F04-4E94-829F-753D8801E337}">
      <dgm:prSet/>
      <dgm:spPr/>
      <dgm:t>
        <a:bodyPr/>
        <a:lstStyle/>
        <a:p>
          <a:endParaRPr lang="en-US"/>
        </a:p>
      </dgm:t>
    </dgm:pt>
    <dgm:pt modelId="{78060449-EF86-4B51-A670-DB96566E84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Working with providers</a:t>
          </a:r>
        </a:p>
      </dgm:t>
    </dgm:pt>
    <dgm:pt modelId="{02FC1BE1-1267-4CA0-8E1F-FF3B1FC64B49}" type="parTrans" cxnId="{0906207C-B32A-4939-9C77-98A78CA937FF}">
      <dgm:prSet/>
      <dgm:spPr/>
      <dgm:t>
        <a:bodyPr/>
        <a:lstStyle/>
        <a:p>
          <a:endParaRPr lang="en-US"/>
        </a:p>
      </dgm:t>
    </dgm:pt>
    <dgm:pt modelId="{73AACF2E-0842-4DED-A20C-E1EF6F39C607}" type="sibTrans" cxnId="{0906207C-B32A-4939-9C77-98A78CA937FF}">
      <dgm:prSet/>
      <dgm:spPr/>
      <dgm:t>
        <a:bodyPr/>
        <a:lstStyle/>
        <a:p>
          <a:endParaRPr lang="en-US"/>
        </a:p>
      </dgm:t>
    </dgm:pt>
    <dgm:pt modelId="{6243B4A8-D737-4DE6-A09C-5CD9F07FF8E9}" type="pres">
      <dgm:prSet presAssocID="{A4DD4EAA-D466-44DA-AE99-41CEC8F64764}" presName="root" presStyleCnt="0">
        <dgm:presLayoutVars>
          <dgm:dir/>
          <dgm:resizeHandles val="exact"/>
        </dgm:presLayoutVars>
      </dgm:prSet>
      <dgm:spPr/>
    </dgm:pt>
    <dgm:pt modelId="{53D6CD11-33A4-4920-A002-350FC0252E1D}" type="pres">
      <dgm:prSet presAssocID="{D460E7C7-A2DE-4091-A732-55A8A31C0944}" presName="compNode" presStyleCnt="0"/>
      <dgm:spPr/>
    </dgm:pt>
    <dgm:pt modelId="{06B292CB-9223-424E-9662-41B19962C916}" type="pres">
      <dgm:prSet presAssocID="{D460E7C7-A2DE-4091-A732-55A8A31C09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726E867-F0AC-4B3C-B965-1CCE8D40144A}" type="pres">
      <dgm:prSet presAssocID="{D460E7C7-A2DE-4091-A732-55A8A31C0944}" presName="spaceRect" presStyleCnt="0"/>
      <dgm:spPr/>
    </dgm:pt>
    <dgm:pt modelId="{942B09A2-D92E-40A2-B9EE-67AEA1ABA021}" type="pres">
      <dgm:prSet presAssocID="{D460E7C7-A2DE-4091-A732-55A8A31C0944}" presName="textRect" presStyleLbl="revTx" presStyleIdx="0" presStyleCnt="3">
        <dgm:presLayoutVars>
          <dgm:chMax val="1"/>
          <dgm:chPref val="1"/>
        </dgm:presLayoutVars>
      </dgm:prSet>
      <dgm:spPr/>
    </dgm:pt>
    <dgm:pt modelId="{5232B46E-F081-4441-9F43-B6F7A8F624F9}" type="pres">
      <dgm:prSet presAssocID="{35595DC5-B4FA-454E-B6BF-2F36391F3B82}" presName="sibTrans" presStyleCnt="0"/>
      <dgm:spPr/>
    </dgm:pt>
    <dgm:pt modelId="{A9BCC23D-BB6D-4BAE-9D8C-7156025AFBD6}" type="pres">
      <dgm:prSet presAssocID="{D128389D-7A47-4CC6-B80D-9B88D8EB51B8}" presName="compNode" presStyleCnt="0"/>
      <dgm:spPr/>
    </dgm:pt>
    <dgm:pt modelId="{DC55E18B-CD8B-442D-8652-FE0BD09ECB17}" type="pres">
      <dgm:prSet presAssocID="{D128389D-7A47-4CC6-B80D-9B88D8EB51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24D467CE-79FE-477D-98D7-44466513D19B}" type="pres">
      <dgm:prSet presAssocID="{D128389D-7A47-4CC6-B80D-9B88D8EB51B8}" presName="spaceRect" presStyleCnt="0"/>
      <dgm:spPr/>
    </dgm:pt>
    <dgm:pt modelId="{E624DF5B-3D33-4799-A72E-14EB7C3A22BE}" type="pres">
      <dgm:prSet presAssocID="{D128389D-7A47-4CC6-B80D-9B88D8EB51B8}" presName="textRect" presStyleLbl="revTx" presStyleIdx="1" presStyleCnt="3">
        <dgm:presLayoutVars>
          <dgm:chMax val="1"/>
          <dgm:chPref val="1"/>
        </dgm:presLayoutVars>
      </dgm:prSet>
      <dgm:spPr/>
    </dgm:pt>
    <dgm:pt modelId="{5F7EC5F6-894A-4F09-8045-8C58EB967FBE}" type="pres">
      <dgm:prSet presAssocID="{5BA44DF2-5CB3-4161-A7B9-45E50425D750}" presName="sibTrans" presStyleCnt="0"/>
      <dgm:spPr/>
    </dgm:pt>
    <dgm:pt modelId="{150CF07E-9C02-4D66-A227-760697965887}" type="pres">
      <dgm:prSet presAssocID="{78060449-EF86-4B51-A670-DB96566E84B6}" presName="compNode" presStyleCnt="0"/>
      <dgm:spPr/>
    </dgm:pt>
    <dgm:pt modelId="{6417B6A1-68EE-4B3D-8CB0-0FB45740AD8F}" type="pres">
      <dgm:prSet presAssocID="{78060449-EF86-4B51-A670-DB96566E84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8F1F01D-C998-4AC3-92B4-3B258BC450A3}" type="pres">
      <dgm:prSet presAssocID="{78060449-EF86-4B51-A670-DB96566E84B6}" presName="spaceRect" presStyleCnt="0"/>
      <dgm:spPr/>
    </dgm:pt>
    <dgm:pt modelId="{752763E0-7832-49BC-B5BB-CBDC8346821C}" type="pres">
      <dgm:prSet presAssocID="{78060449-EF86-4B51-A670-DB96566E84B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0BD5407-EB56-40BA-A27B-DD3E3C9DCA85}" type="presOf" srcId="{A4DD4EAA-D466-44DA-AE99-41CEC8F64764}" destId="{6243B4A8-D737-4DE6-A09C-5CD9F07FF8E9}" srcOrd="0" destOrd="0" presId="urn:microsoft.com/office/officeart/2018/2/layout/IconLabelList"/>
    <dgm:cxn modelId="{5FB2691B-8719-4EB2-A348-3F545183B981}" srcId="{A4DD4EAA-D466-44DA-AE99-41CEC8F64764}" destId="{D460E7C7-A2DE-4091-A732-55A8A31C0944}" srcOrd="0" destOrd="0" parTransId="{5B730ED0-E2C3-4CF9-84AC-DE5D9AB86C6A}" sibTransId="{35595DC5-B4FA-454E-B6BF-2F36391F3B82}"/>
    <dgm:cxn modelId="{A6CA991C-3E9A-4C41-A7C1-77F9B2CFC415}" type="presOf" srcId="{78060449-EF86-4B51-A670-DB96566E84B6}" destId="{752763E0-7832-49BC-B5BB-CBDC8346821C}" srcOrd="0" destOrd="0" presId="urn:microsoft.com/office/officeart/2018/2/layout/IconLabelList"/>
    <dgm:cxn modelId="{234ACD1C-32A4-4E46-B448-C24021B37BBE}" type="presOf" srcId="{D460E7C7-A2DE-4091-A732-55A8A31C0944}" destId="{942B09A2-D92E-40A2-B9EE-67AEA1ABA021}" srcOrd="0" destOrd="0" presId="urn:microsoft.com/office/officeart/2018/2/layout/IconLabelList"/>
    <dgm:cxn modelId="{4C97632C-2F04-4E94-829F-753D8801E337}" srcId="{A4DD4EAA-D466-44DA-AE99-41CEC8F64764}" destId="{D128389D-7A47-4CC6-B80D-9B88D8EB51B8}" srcOrd="1" destOrd="0" parTransId="{83B3292A-4384-450C-8AAF-064D8BC88DED}" sibTransId="{5BA44DF2-5CB3-4161-A7B9-45E50425D750}"/>
    <dgm:cxn modelId="{0906207C-B32A-4939-9C77-98A78CA937FF}" srcId="{A4DD4EAA-D466-44DA-AE99-41CEC8F64764}" destId="{78060449-EF86-4B51-A670-DB96566E84B6}" srcOrd="2" destOrd="0" parTransId="{02FC1BE1-1267-4CA0-8E1F-FF3B1FC64B49}" sibTransId="{73AACF2E-0842-4DED-A20C-E1EF6F39C607}"/>
    <dgm:cxn modelId="{1B5EACAE-572F-4BA6-B2FC-0D408A52E9FF}" type="presOf" srcId="{D128389D-7A47-4CC6-B80D-9B88D8EB51B8}" destId="{E624DF5B-3D33-4799-A72E-14EB7C3A22BE}" srcOrd="0" destOrd="0" presId="urn:microsoft.com/office/officeart/2018/2/layout/IconLabelList"/>
    <dgm:cxn modelId="{3AF5B3E8-CC99-4C64-ACB0-8A32C0E2596E}" type="presParOf" srcId="{6243B4A8-D737-4DE6-A09C-5CD9F07FF8E9}" destId="{53D6CD11-33A4-4920-A002-350FC0252E1D}" srcOrd="0" destOrd="0" presId="urn:microsoft.com/office/officeart/2018/2/layout/IconLabelList"/>
    <dgm:cxn modelId="{1D6213F8-6179-4CCA-85DB-E30F634AC2D4}" type="presParOf" srcId="{53D6CD11-33A4-4920-A002-350FC0252E1D}" destId="{06B292CB-9223-424E-9662-41B19962C916}" srcOrd="0" destOrd="0" presId="urn:microsoft.com/office/officeart/2018/2/layout/IconLabelList"/>
    <dgm:cxn modelId="{3CE0FA9F-411D-494A-8539-CCCA7FC55304}" type="presParOf" srcId="{53D6CD11-33A4-4920-A002-350FC0252E1D}" destId="{C726E867-F0AC-4B3C-B965-1CCE8D40144A}" srcOrd="1" destOrd="0" presId="urn:microsoft.com/office/officeart/2018/2/layout/IconLabelList"/>
    <dgm:cxn modelId="{E93FFDEA-6449-4852-B7FD-996EFB0F06B0}" type="presParOf" srcId="{53D6CD11-33A4-4920-A002-350FC0252E1D}" destId="{942B09A2-D92E-40A2-B9EE-67AEA1ABA021}" srcOrd="2" destOrd="0" presId="urn:microsoft.com/office/officeart/2018/2/layout/IconLabelList"/>
    <dgm:cxn modelId="{6DB9E20E-5BBA-4FF1-9341-D548C5E13AF9}" type="presParOf" srcId="{6243B4A8-D737-4DE6-A09C-5CD9F07FF8E9}" destId="{5232B46E-F081-4441-9F43-B6F7A8F624F9}" srcOrd="1" destOrd="0" presId="urn:microsoft.com/office/officeart/2018/2/layout/IconLabelList"/>
    <dgm:cxn modelId="{74D106F2-DD5C-475D-812B-83F1E364162C}" type="presParOf" srcId="{6243B4A8-D737-4DE6-A09C-5CD9F07FF8E9}" destId="{A9BCC23D-BB6D-4BAE-9D8C-7156025AFBD6}" srcOrd="2" destOrd="0" presId="urn:microsoft.com/office/officeart/2018/2/layout/IconLabelList"/>
    <dgm:cxn modelId="{2A56E0AD-660B-49CE-A749-88314891EEBA}" type="presParOf" srcId="{A9BCC23D-BB6D-4BAE-9D8C-7156025AFBD6}" destId="{DC55E18B-CD8B-442D-8652-FE0BD09ECB17}" srcOrd="0" destOrd="0" presId="urn:microsoft.com/office/officeart/2018/2/layout/IconLabelList"/>
    <dgm:cxn modelId="{F2C73A3D-A296-4FEC-8B88-EACB1BA676AF}" type="presParOf" srcId="{A9BCC23D-BB6D-4BAE-9D8C-7156025AFBD6}" destId="{24D467CE-79FE-477D-98D7-44466513D19B}" srcOrd="1" destOrd="0" presId="urn:microsoft.com/office/officeart/2018/2/layout/IconLabelList"/>
    <dgm:cxn modelId="{E941FEB7-B237-48AD-B5C3-CB4DCF99E040}" type="presParOf" srcId="{A9BCC23D-BB6D-4BAE-9D8C-7156025AFBD6}" destId="{E624DF5B-3D33-4799-A72E-14EB7C3A22BE}" srcOrd="2" destOrd="0" presId="urn:microsoft.com/office/officeart/2018/2/layout/IconLabelList"/>
    <dgm:cxn modelId="{4DFAE870-0768-49B3-80BE-70B1BBBA7538}" type="presParOf" srcId="{6243B4A8-D737-4DE6-A09C-5CD9F07FF8E9}" destId="{5F7EC5F6-894A-4F09-8045-8C58EB967FBE}" srcOrd="3" destOrd="0" presId="urn:microsoft.com/office/officeart/2018/2/layout/IconLabelList"/>
    <dgm:cxn modelId="{5296AFB7-5FDF-4BA3-82A8-1938313DB65C}" type="presParOf" srcId="{6243B4A8-D737-4DE6-A09C-5CD9F07FF8E9}" destId="{150CF07E-9C02-4D66-A227-760697965887}" srcOrd="4" destOrd="0" presId="urn:microsoft.com/office/officeart/2018/2/layout/IconLabelList"/>
    <dgm:cxn modelId="{300569DA-EE9B-4094-B648-0818A4F8AACB}" type="presParOf" srcId="{150CF07E-9C02-4D66-A227-760697965887}" destId="{6417B6A1-68EE-4B3D-8CB0-0FB45740AD8F}" srcOrd="0" destOrd="0" presId="urn:microsoft.com/office/officeart/2018/2/layout/IconLabelList"/>
    <dgm:cxn modelId="{4CD47754-6991-4B06-ACDD-E20D2DE0BAF0}" type="presParOf" srcId="{150CF07E-9C02-4D66-A227-760697965887}" destId="{A8F1F01D-C998-4AC3-92B4-3B258BC450A3}" srcOrd="1" destOrd="0" presId="urn:microsoft.com/office/officeart/2018/2/layout/IconLabelList"/>
    <dgm:cxn modelId="{EE972E3C-A7C9-4ED6-AAF5-CC24A3649E64}" type="presParOf" srcId="{150CF07E-9C02-4D66-A227-760697965887}" destId="{752763E0-7832-49BC-B5BB-CBDC834682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93AD05-0288-46ED-B244-51E38AC1B60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5_2" csCatId="accent5" phldr="1"/>
      <dgm:spPr/>
      <dgm:t>
        <a:bodyPr/>
        <a:lstStyle/>
        <a:p>
          <a:endParaRPr lang="en-US"/>
        </a:p>
      </dgm:t>
    </dgm:pt>
    <dgm:pt modelId="{29EF830F-1035-4C04-8D93-07702E53AC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Interpreting the law</a:t>
          </a:r>
        </a:p>
      </dgm:t>
    </dgm:pt>
    <dgm:pt modelId="{30416D85-F545-4C2C-8231-B52A341F912B}" type="parTrans" cxnId="{34A4FB68-A3B8-4B8A-89FB-7BEE54D798BF}">
      <dgm:prSet/>
      <dgm:spPr/>
      <dgm:t>
        <a:bodyPr/>
        <a:lstStyle/>
        <a:p>
          <a:endParaRPr lang="en-US"/>
        </a:p>
      </dgm:t>
    </dgm:pt>
    <dgm:pt modelId="{2B0159A6-0F0C-47FD-B125-046C5FC5F536}" type="sibTrans" cxnId="{34A4FB68-A3B8-4B8A-89FB-7BEE54D798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678E15-C031-4C4F-B915-1DE4C6E88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“Diversity in May” (</a:t>
          </a:r>
          <a:r>
            <a:rPr lang="nb-NO" dirty="0" err="1"/>
            <a:t>mangfoldimai.no</a:t>
          </a:r>
          <a:r>
            <a:rPr lang="nb-NO" dirty="0"/>
            <a:t>)</a:t>
          </a:r>
          <a:endParaRPr lang="en-US" dirty="0"/>
        </a:p>
      </dgm:t>
    </dgm:pt>
    <dgm:pt modelId="{5922D6A9-48FD-4AB6-AE63-5F2E99ABEB68}" type="parTrans" cxnId="{AECCE75F-0342-4DF3-AB19-6D8EE955BB6B}">
      <dgm:prSet/>
      <dgm:spPr/>
      <dgm:t>
        <a:bodyPr/>
        <a:lstStyle/>
        <a:p>
          <a:endParaRPr lang="en-US"/>
        </a:p>
      </dgm:t>
    </dgm:pt>
    <dgm:pt modelId="{854778D8-82E8-4F7B-84E0-FBE488B51B54}" type="sibTrans" cxnId="{AECCE75F-0342-4DF3-AB19-6D8EE955BB6B}">
      <dgm:prSet/>
      <dgm:spPr/>
      <dgm:t>
        <a:bodyPr/>
        <a:lstStyle/>
        <a:p>
          <a:endParaRPr lang="en-US"/>
        </a:p>
      </dgm:t>
    </dgm:pt>
    <dgm:pt modelId="{A601728D-C60C-4EC7-838A-39B9707E8F38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Cooperation with other organizations</a:t>
          </a:r>
          <a:endParaRPr lang="en-US"/>
        </a:p>
      </dgm:t>
    </dgm:pt>
    <dgm:pt modelId="{2618DAB9-2B51-436E-A3C0-EEFEBE6C130C}" type="parTrans" cxnId="{5A8D5E46-8005-4B85-AFAC-D37BB5A3A7F2}">
      <dgm:prSet/>
      <dgm:spPr/>
      <dgm:t>
        <a:bodyPr/>
        <a:lstStyle/>
        <a:p>
          <a:endParaRPr lang="en-US"/>
        </a:p>
      </dgm:t>
    </dgm:pt>
    <dgm:pt modelId="{B7D1B6D0-3D46-433D-9256-BA4EF3821B06}" type="sibTrans" cxnId="{5A8D5E46-8005-4B85-AFAC-D37BB5A3A7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4472BB-3ABC-4740-A06B-0319E7232A07}" type="pres">
      <dgm:prSet presAssocID="{B693AD05-0288-46ED-B244-51E38AC1B607}" presName="root" presStyleCnt="0">
        <dgm:presLayoutVars>
          <dgm:dir/>
          <dgm:resizeHandles val="exact"/>
        </dgm:presLayoutVars>
      </dgm:prSet>
      <dgm:spPr/>
    </dgm:pt>
    <dgm:pt modelId="{AADBBD6B-5CDD-4750-B5AF-A47DF9E24B42}" type="pres">
      <dgm:prSet presAssocID="{B693AD05-0288-46ED-B244-51E38AC1B607}" presName="container" presStyleCnt="0">
        <dgm:presLayoutVars>
          <dgm:dir/>
          <dgm:resizeHandles val="exact"/>
        </dgm:presLayoutVars>
      </dgm:prSet>
      <dgm:spPr/>
    </dgm:pt>
    <dgm:pt modelId="{8A703880-9916-401C-8487-ACA67EACBF6E}" type="pres">
      <dgm:prSet presAssocID="{29EF830F-1035-4C04-8D93-07702E53AC30}" presName="compNode" presStyleCnt="0"/>
      <dgm:spPr/>
    </dgm:pt>
    <dgm:pt modelId="{25FFDF05-CDCE-414E-A55E-815245B2D25B}" type="pres">
      <dgm:prSet presAssocID="{29EF830F-1035-4C04-8D93-07702E53AC30}" presName="iconBgRect" presStyleLbl="bgShp" presStyleIdx="0" presStyleCnt="3"/>
      <dgm:spPr/>
    </dgm:pt>
    <dgm:pt modelId="{648E3268-A882-4E60-9C2A-405A7C0FF571}" type="pres">
      <dgm:prSet presAssocID="{29EF830F-1035-4C04-8D93-07702E53AC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44162B3-310A-4E46-A249-DB66194143E7}" type="pres">
      <dgm:prSet presAssocID="{29EF830F-1035-4C04-8D93-07702E53AC30}" presName="spaceRect" presStyleCnt="0"/>
      <dgm:spPr/>
    </dgm:pt>
    <dgm:pt modelId="{2910C03C-52EF-45D8-BC94-6BFC32D1A452}" type="pres">
      <dgm:prSet presAssocID="{29EF830F-1035-4C04-8D93-07702E53AC30}" presName="textRect" presStyleLbl="revTx" presStyleIdx="0" presStyleCnt="3">
        <dgm:presLayoutVars>
          <dgm:chMax val="1"/>
          <dgm:chPref val="1"/>
        </dgm:presLayoutVars>
      </dgm:prSet>
      <dgm:spPr/>
    </dgm:pt>
    <dgm:pt modelId="{C9FFD3CE-2B2A-475F-BE9D-173B7711EDC5}" type="pres">
      <dgm:prSet presAssocID="{2B0159A6-0F0C-47FD-B125-046C5FC5F536}" presName="sibTrans" presStyleLbl="sibTrans2D1" presStyleIdx="0" presStyleCnt="0"/>
      <dgm:spPr/>
    </dgm:pt>
    <dgm:pt modelId="{9E50ED3A-3591-4274-995D-BB5A61A211C2}" type="pres">
      <dgm:prSet presAssocID="{A601728D-C60C-4EC7-838A-39B9707E8F38}" presName="compNode" presStyleCnt="0"/>
      <dgm:spPr/>
    </dgm:pt>
    <dgm:pt modelId="{FFBC57D2-DAF6-42F7-A43D-A1A58E7BC969}" type="pres">
      <dgm:prSet presAssocID="{A601728D-C60C-4EC7-838A-39B9707E8F38}" presName="iconBgRect" presStyleLbl="bgShp" presStyleIdx="1" presStyleCnt="3"/>
      <dgm:spPr/>
    </dgm:pt>
    <dgm:pt modelId="{2089D056-9E76-4099-B00C-1D50C8A37E5C}" type="pres">
      <dgm:prSet presAssocID="{A601728D-C60C-4EC7-838A-39B9707E8F3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6F798D0-A5D2-44D7-891B-07867D94A12B}" type="pres">
      <dgm:prSet presAssocID="{A601728D-C60C-4EC7-838A-39B9707E8F38}" presName="spaceRect" presStyleCnt="0"/>
      <dgm:spPr/>
    </dgm:pt>
    <dgm:pt modelId="{9A3BB3D4-FA39-406F-8045-6B283335BC05}" type="pres">
      <dgm:prSet presAssocID="{A601728D-C60C-4EC7-838A-39B9707E8F38}" presName="textRect" presStyleLbl="revTx" presStyleIdx="1" presStyleCnt="3">
        <dgm:presLayoutVars>
          <dgm:chMax val="1"/>
          <dgm:chPref val="1"/>
        </dgm:presLayoutVars>
      </dgm:prSet>
      <dgm:spPr/>
    </dgm:pt>
    <dgm:pt modelId="{B710A2F3-B165-CF4D-980B-6FEA344EBDAA}" type="pres">
      <dgm:prSet presAssocID="{B7D1B6D0-3D46-433D-9256-BA4EF3821B06}" presName="sibTrans" presStyleLbl="sibTrans2D1" presStyleIdx="0" presStyleCnt="0"/>
      <dgm:spPr/>
    </dgm:pt>
    <dgm:pt modelId="{442B95FF-C992-48D2-BB62-CA7AEC7CD27C}" type="pres">
      <dgm:prSet presAssocID="{90678E15-C031-4C4F-B915-1DE4C6E88CEB}" presName="compNode" presStyleCnt="0"/>
      <dgm:spPr/>
    </dgm:pt>
    <dgm:pt modelId="{02C3D70D-C3A3-4244-A76A-0D7F54918128}" type="pres">
      <dgm:prSet presAssocID="{90678E15-C031-4C4F-B915-1DE4C6E88CEB}" presName="iconBgRect" presStyleLbl="bgShp" presStyleIdx="2" presStyleCnt="3"/>
      <dgm:spPr/>
    </dgm:pt>
    <dgm:pt modelId="{7D04E7ED-F569-43A8-A1BD-A83BD72A9693}" type="pres">
      <dgm:prSet presAssocID="{90678E15-C031-4C4F-B915-1DE4C6E88C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1B0CD5B5-4924-4BBE-89C9-82486C1DA04C}" type="pres">
      <dgm:prSet presAssocID="{90678E15-C031-4C4F-B915-1DE4C6E88CEB}" presName="spaceRect" presStyleCnt="0"/>
      <dgm:spPr/>
    </dgm:pt>
    <dgm:pt modelId="{B7FAE22D-4BFC-4C0A-A408-D8F7BC47FC5A}" type="pres">
      <dgm:prSet presAssocID="{90678E15-C031-4C4F-B915-1DE4C6E88C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940B602-6BF8-4D4A-9C2A-2A850B990489}" type="presOf" srcId="{29EF830F-1035-4C04-8D93-07702E53AC30}" destId="{2910C03C-52EF-45D8-BC94-6BFC32D1A452}" srcOrd="0" destOrd="0" presId="urn:microsoft.com/office/officeart/2018/2/layout/IconCircleList"/>
    <dgm:cxn modelId="{47B0FC0D-0F64-42D4-83D8-5A603A3CDE7A}" type="presOf" srcId="{B693AD05-0288-46ED-B244-51E38AC1B607}" destId="{3D4472BB-3ABC-4740-A06B-0319E7232A07}" srcOrd="0" destOrd="0" presId="urn:microsoft.com/office/officeart/2018/2/layout/IconCircleList"/>
    <dgm:cxn modelId="{5A8D5E46-8005-4B85-AFAC-D37BB5A3A7F2}" srcId="{B693AD05-0288-46ED-B244-51E38AC1B607}" destId="{A601728D-C60C-4EC7-838A-39B9707E8F38}" srcOrd="1" destOrd="0" parTransId="{2618DAB9-2B51-436E-A3C0-EEFEBE6C130C}" sibTransId="{B7D1B6D0-3D46-433D-9256-BA4EF3821B06}"/>
    <dgm:cxn modelId="{AECCE75F-0342-4DF3-AB19-6D8EE955BB6B}" srcId="{B693AD05-0288-46ED-B244-51E38AC1B607}" destId="{90678E15-C031-4C4F-B915-1DE4C6E88CEB}" srcOrd="2" destOrd="0" parTransId="{5922D6A9-48FD-4AB6-AE63-5F2E99ABEB68}" sibTransId="{854778D8-82E8-4F7B-84E0-FBE488B51B54}"/>
    <dgm:cxn modelId="{34A4FB68-A3B8-4B8A-89FB-7BEE54D798BF}" srcId="{B693AD05-0288-46ED-B244-51E38AC1B607}" destId="{29EF830F-1035-4C04-8D93-07702E53AC30}" srcOrd="0" destOrd="0" parTransId="{30416D85-F545-4C2C-8231-B52A341F912B}" sibTransId="{2B0159A6-0F0C-47FD-B125-046C5FC5F536}"/>
    <dgm:cxn modelId="{4B2EA476-B820-0048-8E37-21AF25094AF2}" type="presOf" srcId="{90678E15-C031-4C4F-B915-1DE4C6E88CEB}" destId="{B7FAE22D-4BFC-4C0A-A408-D8F7BC47FC5A}" srcOrd="0" destOrd="0" presId="urn:microsoft.com/office/officeart/2018/2/layout/IconCircleList"/>
    <dgm:cxn modelId="{1D466D7B-41D8-1448-8730-94350D08B088}" type="presOf" srcId="{A601728D-C60C-4EC7-838A-39B9707E8F38}" destId="{9A3BB3D4-FA39-406F-8045-6B283335BC05}" srcOrd="0" destOrd="0" presId="urn:microsoft.com/office/officeart/2018/2/layout/IconCircleList"/>
    <dgm:cxn modelId="{6565A78D-1D11-1043-9CFD-1B50CC0A494C}" type="presOf" srcId="{2B0159A6-0F0C-47FD-B125-046C5FC5F536}" destId="{C9FFD3CE-2B2A-475F-BE9D-173B7711EDC5}" srcOrd="0" destOrd="0" presId="urn:microsoft.com/office/officeart/2018/2/layout/IconCircleList"/>
    <dgm:cxn modelId="{8413DF91-7011-6944-B49E-A48A3D0DB44B}" type="presOf" srcId="{B7D1B6D0-3D46-433D-9256-BA4EF3821B06}" destId="{B710A2F3-B165-CF4D-980B-6FEA344EBDAA}" srcOrd="0" destOrd="0" presId="urn:microsoft.com/office/officeart/2018/2/layout/IconCircleList"/>
    <dgm:cxn modelId="{00D320FD-6398-5C45-BDEE-A85F828964CA}" type="presParOf" srcId="{3D4472BB-3ABC-4740-A06B-0319E7232A07}" destId="{AADBBD6B-5CDD-4750-B5AF-A47DF9E24B42}" srcOrd="0" destOrd="0" presId="urn:microsoft.com/office/officeart/2018/2/layout/IconCircleList"/>
    <dgm:cxn modelId="{E171A64E-2A39-684C-844C-6E5AA0A1ED5E}" type="presParOf" srcId="{AADBBD6B-5CDD-4750-B5AF-A47DF9E24B42}" destId="{8A703880-9916-401C-8487-ACA67EACBF6E}" srcOrd="0" destOrd="0" presId="urn:microsoft.com/office/officeart/2018/2/layout/IconCircleList"/>
    <dgm:cxn modelId="{0DC4D9C0-0391-1141-AD00-FFDEEB638EB2}" type="presParOf" srcId="{8A703880-9916-401C-8487-ACA67EACBF6E}" destId="{25FFDF05-CDCE-414E-A55E-815245B2D25B}" srcOrd="0" destOrd="0" presId="urn:microsoft.com/office/officeart/2018/2/layout/IconCircleList"/>
    <dgm:cxn modelId="{914DA19B-0B74-834A-869F-8484B155A26A}" type="presParOf" srcId="{8A703880-9916-401C-8487-ACA67EACBF6E}" destId="{648E3268-A882-4E60-9C2A-405A7C0FF571}" srcOrd="1" destOrd="0" presId="urn:microsoft.com/office/officeart/2018/2/layout/IconCircleList"/>
    <dgm:cxn modelId="{51364BC9-FE29-4F41-AEA8-3DD9733D5FCC}" type="presParOf" srcId="{8A703880-9916-401C-8487-ACA67EACBF6E}" destId="{844162B3-310A-4E46-A249-DB66194143E7}" srcOrd="2" destOrd="0" presId="urn:microsoft.com/office/officeart/2018/2/layout/IconCircleList"/>
    <dgm:cxn modelId="{9BAF0675-4A6B-7F4B-9C67-299046BF5FD3}" type="presParOf" srcId="{8A703880-9916-401C-8487-ACA67EACBF6E}" destId="{2910C03C-52EF-45D8-BC94-6BFC32D1A452}" srcOrd="3" destOrd="0" presId="urn:microsoft.com/office/officeart/2018/2/layout/IconCircleList"/>
    <dgm:cxn modelId="{F181EA05-BB62-7040-BF08-4AAC70E081C8}" type="presParOf" srcId="{AADBBD6B-5CDD-4750-B5AF-A47DF9E24B42}" destId="{C9FFD3CE-2B2A-475F-BE9D-173B7711EDC5}" srcOrd="1" destOrd="0" presId="urn:microsoft.com/office/officeart/2018/2/layout/IconCircleList"/>
    <dgm:cxn modelId="{79C2E3BD-6AAB-5E42-B501-C7212793F3B3}" type="presParOf" srcId="{AADBBD6B-5CDD-4750-B5AF-A47DF9E24B42}" destId="{9E50ED3A-3591-4274-995D-BB5A61A211C2}" srcOrd="2" destOrd="0" presId="urn:microsoft.com/office/officeart/2018/2/layout/IconCircleList"/>
    <dgm:cxn modelId="{187FA2F1-9784-A04E-8F68-442ACA95295D}" type="presParOf" srcId="{9E50ED3A-3591-4274-995D-BB5A61A211C2}" destId="{FFBC57D2-DAF6-42F7-A43D-A1A58E7BC969}" srcOrd="0" destOrd="0" presId="urn:microsoft.com/office/officeart/2018/2/layout/IconCircleList"/>
    <dgm:cxn modelId="{80748B06-EC83-084E-8459-54C9FFF82AB5}" type="presParOf" srcId="{9E50ED3A-3591-4274-995D-BB5A61A211C2}" destId="{2089D056-9E76-4099-B00C-1D50C8A37E5C}" srcOrd="1" destOrd="0" presId="urn:microsoft.com/office/officeart/2018/2/layout/IconCircleList"/>
    <dgm:cxn modelId="{400681EF-8B88-DB41-BA29-354D0EDABA0F}" type="presParOf" srcId="{9E50ED3A-3591-4274-995D-BB5A61A211C2}" destId="{26F798D0-A5D2-44D7-891B-07867D94A12B}" srcOrd="2" destOrd="0" presId="urn:microsoft.com/office/officeart/2018/2/layout/IconCircleList"/>
    <dgm:cxn modelId="{FF03B050-99B2-D044-9566-79C1DF23776B}" type="presParOf" srcId="{9E50ED3A-3591-4274-995D-BB5A61A211C2}" destId="{9A3BB3D4-FA39-406F-8045-6B283335BC05}" srcOrd="3" destOrd="0" presId="urn:microsoft.com/office/officeart/2018/2/layout/IconCircleList"/>
    <dgm:cxn modelId="{9B1EDC98-DEBD-E24F-8652-D0E6AD1DB5EC}" type="presParOf" srcId="{AADBBD6B-5CDD-4750-B5AF-A47DF9E24B42}" destId="{B710A2F3-B165-CF4D-980B-6FEA344EBDAA}" srcOrd="3" destOrd="0" presId="urn:microsoft.com/office/officeart/2018/2/layout/IconCircleList"/>
    <dgm:cxn modelId="{5A1A5108-6133-9444-934C-1C7C9A53A288}" type="presParOf" srcId="{AADBBD6B-5CDD-4750-B5AF-A47DF9E24B42}" destId="{442B95FF-C992-48D2-BB62-CA7AEC7CD27C}" srcOrd="4" destOrd="0" presId="urn:microsoft.com/office/officeart/2018/2/layout/IconCircleList"/>
    <dgm:cxn modelId="{CBC9DB77-A6E5-2045-9D45-4C5DCF2C0524}" type="presParOf" srcId="{442B95FF-C992-48D2-BB62-CA7AEC7CD27C}" destId="{02C3D70D-C3A3-4244-A76A-0D7F54918128}" srcOrd="0" destOrd="0" presId="urn:microsoft.com/office/officeart/2018/2/layout/IconCircleList"/>
    <dgm:cxn modelId="{67D4EE04-19A7-7047-A262-04F353DD98EC}" type="presParOf" srcId="{442B95FF-C992-48D2-BB62-CA7AEC7CD27C}" destId="{7D04E7ED-F569-43A8-A1BD-A83BD72A9693}" srcOrd="1" destOrd="0" presId="urn:microsoft.com/office/officeart/2018/2/layout/IconCircleList"/>
    <dgm:cxn modelId="{45EE3D1A-3585-B44D-A1AA-E2A7F624C674}" type="presParOf" srcId="{442B95FF-C992-48D2-BB62-CA7AEC7CD27C}" destId="{1B0CD5B5-4924-4BBE-89C9-82486C1DA04C}" srcOrd="2" destOrd="0" presId="urn:microsoft.com/office/officeart/2018/2/layout/IconCircleList"/>
    <dgm:cxn modelId="{C75A5913-A1F2-5F4C-A1DC-89F1906B8014}" type="presParOf" srcId="{442B95FF-C992-48D2-BB62-CA7AEC7CD27C}" destId="{B7FAE22D-4BFC-4C0A-A408-D8F7BC47FC5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60481-22D4-6942-8E2F-B973CE46FCCF}">
      <dsp:nvSpPr>
        <dsp:cNvPr id="0" name=""/>
        <dsp:cNvSpPr/>
      </dsp:nvSpPr>
      <dsp:spPr>
        <a:xfrm>
          <a:off x="0" y="1912"/>
          <a:ext cx="3785616" cy="83629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800 employees </a:t>
          </a:r>
          <a:r>
            <a:rPr lang="en-GB" sz="2500" kern="1200" dirty="0"/>
            <a:t>in NAV IT</a:t>
          </a:r>
          <a:endParaRPr lang="en-US" sz="2500" kern="1200" dirty="0"/>
        </a:p>
      </dsp:txBody>
      <dsp:txXfrm>
        <a:off x="40824" y="42736"/>
        <a:ext cx="3703968" cy="754644"/>
      </dsp:txXfrm>
    </dsp:sp>
    <dsp:sp modelId="{33E61672-2384-9C40-B448-A78A22317DFB}">
      <dsp:nvSpPr>
        <dsp:cNvPr id="0" name=""/>
        <dsp:cNvSpPr/>
      </dsp:nvSpPr>
      <dsp:spPr>
        <a:xfrm rot="5400000">
          <a:off x="6816091" y="-2066826"/>
          <a:ext cx="669033" cy="6729984"/>
        </a:xfrm>
        <a:prstGeom prst="round2SameRect">
          <a:avLst/>
        </a:prstGeom>
        <a:solidFill>
          <a:schemeClr val="bg1"/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Ranging from 38 to 119 people </a:t>
          </a:r>
        </a:p>
      </dsp:txBody>
      <dsp:txXfrm rot="-5400000">
        <a:off x="3785616" y="996308"/>
        <a:ext cx="6697325" cy="603715"/>
      </dsp:txXfrm>
    </dsp:sp>
    <dsp:sp modelId="{0364C1C6-B005-4F4D-9F8F-27784D36DE4B}">
      <dsp:nvSpPr>
        <dsp:cNvPr id="0" name=""/>
        <dsp:cNvSpPr/>
      </dsp:nvSpPr>
      <dsp:spPr>
        <a:xfrm>
          <a:off x="0" y="880019"/>
          <a:ext cx="3785616" cy="83629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8 product teams</a:t>
          </a:r>
        </a:p>
      </dsp:txBody>
      <dsp:txXfrm>
        <a:off x="40824" y="920843"/>
        <a:ext cx="3703968" cy="754644"/>
      </dsp:txXfrm>
    </dsp:sp>
    <dsp:sp modelId="{69C56EDE-8E82-4E4F-88B8-F9D91A7E15DE}">
      <dsp:nvSpPr>
        <dsp:cNvPr id="0" name=""/>
        <dsp:cNvSpPr/>
      </dsp:nvSpPr>
      <dsp:spPr>
        <a:xfrm>
          <a:off x="0" y="1758125"/>
          <a:ext cx="3785616" cy="83629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92 product teams</a:t>
          </a:r>
        </a:p>
      </dsp:txBody>
      <dsp:txXfrm>
        <a:off x="40824" y="1798949"/>
        <a:ext cx="3703968" cy="754644"/>
      </dsp:txXfrm>
    </dsp:sp>
    <dsp:sp modelId="{D9EA969C-27E5-0949-80E2-616941A46495}">
      <dsp:nvSpPr>
        <dsp:cNvPr id="0" name=""/>
        <dsp:cNvSpPr/>
      </dsp:nvSpPr>
      <dsp:spPr>
        <a:xfrm>
          <a:off x="0" y="2636232"/>
          <a:ext cx="3785616" cy="83629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2000+ public GitHub repos</a:t>
          </a:r>
        </a:p>
      </dsp:txBody>
      <dsp:txXfrm>
        <a:off x="40824" y="2677056"/>
        <a:ext cx="3703968" cy="754644"/>
      </dsp:txXfrm>
    </dsp:sp>
    <dsp:sp modelId="{AADBCD7F-E052-2644-9025-669F44F37386}">
      <dsp:nvSpPr>
        <dsp:cNvPr id="0" name=""/>
        <dsp:cNvSpPr/>
      </dsp:nvSpPr>
      <dsp:spPr>
        <a:xfrm>
          <a:off x="0" y="3514339"/>
          <a:ext cx="3785616" cy="836292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1600 deploys each week</a:t>
          </a:r>
        </a:p>
      </dsp:txBody>
      <dsp:txXfrm>
        <a:off x="40824" y="3555163"/>
        <a:ext cx="3703968" cy="7546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0560E-DA13-044B-BB49-0D09282D4088}">
      <dsp:nvSpPr>
        <dsp:cNvPr id="0" name=""/>
        <dsp:cNvSpPr/>
      </dsp:nvSpPr>
      <dsp:spPr>
        <a:xfrm>
          <a:off x="0" y="419"/>
          <a:ext cx="56951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BE554-A725-3E43-8221-3656A8AC73B8}">
      <dsp:nvSpPr>
        <dsp:cNvPr id="0" name=""/>
        <dsp:cNvSpPr/>
      </dsp:nvSpPr>
      <dsp:spPr>
        <a:xfrm>
          <a:off x="0" y="419"/>
          <a:ext cx="5695123" cy="686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 Developers</a:t>
          </a:r>
        </a:p>
      </dsp:txBody>
      <dsp:txXfrm>
        <a:off x="0" y="419"/>
        <a:ext cx="5695123" cy="686548"/>
      </dsp:txXfrm>
    </dsp:sp>
    <dsp:sp modelId="{AEE11D52-7CEC-F445-A0D5-90D17766B0B7}">
      <dsp:nvSpPr>
        <dsp:cNvPr id="0" name=""/>
        <dsp:cNvSpPr/>
      </dsp:nvSpPr>
      <dsp:spPr>
        <a:xfrm>
          <a:off x="0" y="686968"/>
          <a:ext cx="56951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9C98-7C3A-B141-B9E1-5A545387B8E6}">
      <dsp:nvSpPr>
        <dsp:cNvPr id="0" name=""/>
        <dsp:cNvSpPr/>
      </dsp:nvSpPr>
      <dsp:spPr>
        <a:xfrm>
          <a:off x="0" y="686968"/>
          <a:ext cx="5695123" cy="686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 Designers</a:t>
          </a:r>
        </a:p>
      </dsp:txBody>
      <dsp:txXfrm>
        <a:off x="0" y="686968"/>
        <a:ext cx="5695123" cy="686548"/>
      </dsp:txXfrm>
    </dsp:sp>
    <dsp:sp modelId="{46273A8B-762F-C647-919B-2A40C0F937C5}">
      <dsp:nvSpPr>
        <dsp:cNvPr id="0" name=""/>
        <dsp:cNvSpPr/>
      </dsp:nvSpPr>
      <dsp:spPr>
        <a:xfrm>
          <a:off x="0" y="1373517"/>
          <a:ext cx="56951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007E0-9C25-0D40-8220-B26D2F382C5B}">
      <dsp:nvSpPr>
        <dsp:cNvPr id="0" name=""/>
        <dsp:cNvSpPr/>
      </dsp:nvSpPr>
      <dsp:spPr>
        <a:xfrm>
          <a:off x="0" y="1373517"/>
          <a:ext cx="5695123" cy="686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Accessibility Specialist</a:t>
          </a:r>
        </a:p>
      </dsp:txBody>
      <dsp:txXfrm>
        <a:off x="0" y="1373517"/>
        <a:ext cx="5695123" cy="686548"/>
      </dsp:txXfrm>
    </dsp:sp>
    <dsp:sp modelId="{9E961426-9A6A-4146-8E47-6CF14298032B}">
      <dsp:nvSpPr>
        <dsp:cNvPr id="0" name=""/>
        <dsp:cNvSpPr/>
      </dsp:nvSpPr>
      <dsp:spPr>
        <a:xfrm>
          <a:off x="0" y="2060065"/>
          <a:ext cx="56951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87567-5CCC-114A-8775-73A9C5BDDB7D}">
      <dsp:nvSpPr>
        <dsp:cNvPr id="0" name=""/>
        <dsp:cNvSpPr/>
      </dsp:nvSpPr>
      <dsp:spPr>
        <a:xfrm>
          <a:off x="0" y="2060065"/>
          <a:ext cx="5695123" cy="686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Product Owner</a:t>
          </a:r>
        </a:p>
      </dsp:txBody>
      <dsp:txXfrm>
        <a:off x="0" y="2060065"/>
        <a:ext cx="5695123" cy="686548"/>
      </dsp:txXfrm>
    </dsp:sp>
    <dsp:sp modelId="{CC2C1E09-0457-8D4C-B8C5-FEEEADA0F143}">
      <dsp:nvSpPr>
        <dsp:cNvPr id="0" name=""/>
        <dsp:cNvSpPr/>
      </dsp:nvSpPr>
      <dsp:spPr>
        <a:xfrm>
          <a:off x="0" y="2746614"/>
          <a:ext cx="56951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64D38-3D86-BB4D-9870-944AF88AC915}">
      <dsp:nvSpPr>
        <dsp:cNvPr id="0" name=""/>
        <dsp:cNvSpPr/>
      </dsp:nvSpPr>
      <dsp:spPr>
        <a:xfrm>
          <a:off x="0" y="2746614"/>
          <a:ext cx="5695123" cy="686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Head of Brand</a:t>
          </a:r>
        </a:p>
      </dsp:txBody>
      <dsp:txXfrm>
        <a:off x="0" y="2746614"/>
        <a:ext cx="5695123" cy="6865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8AFF2-CB03-4A07-BC9B-B68C53E30B0B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CD116-A6F3-47B8-BF55-4EB7D423229D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20538-97FE-461A-8E15-8EC824A99576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/>
            <a:t>50+ React components</a:t>
          </a:r>
          <a:endParaRPr lang="en-US" sz="2400" kern="1200"/>
        </a:p>
      </dsp:txBody>
      <dsp:txXfrm>
        <a:off x="1834517" y="469890"/>
        <a:ext cx="3148942" cy="1335915"/>
      </dsp:txXfrm>
    </dsp:sp>
    <dsp:sp modelId="{F52B97F4-B56F-445B-B700-678B8D7498A4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35D3E-EC17-43F7-965A-AC7CE42176FE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41B2D-471A-4E25-B8C8-3A92C7F6AEBB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/>
            <a:t>Separate CSS</a:t>
          </a:r>
          <a:endParaRPr lang="en-US" sz="2400" kern="1200"/>
        </a:p>
      </dsp:txBody>
      <dsp:txXfrm>
        <a:off x="7154322" y="469890"/>
        <a:ext cx="3148942" cy="1335915"/>
      </dsp:txXfrm>
    </dsp:sp>
    <dsp:sp modelId="{8B1D6058-F422-4894-8BE2-7B1DF917814B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34811-8AF7-4D1E-93E7-9CA4DCD970BE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2E689-79B7-4B54-AD69-362D50DBFFE8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/>
            <a:t>User testing is done in product teams</a:t>
          </a:r>
          <a:endParaRPr lang="en-US" sz="2400" kern="1200"/>
        </a:p>
      </dsp:txBody>
      <dsp:txXfrm>
        <a:off x="1834517" y="2545532"/>
        <a:ext cx="3148942" cy="1335915"/>
      </dsp:txXfrm>
    </dsp:sp>
    <dsp:sp modelId="{76D1BD51-BA7D-40EF-A012-B7CEA49B567C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5E57A-EA3A-4395-A7BC-B9500BD42BDD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7BC20-C572-41A0-9FB6-4A40348F9952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/>
            <a:t>Feedback loop is important!</a:t>
          </a:r>
          <a:endParaRPr lang="en-US" sz="2400" kern="1200"/>
        </a:p>
      </dsp:txBody>
      <dsp:txXfrm>
        <a:off x="7154322" y="2545532"/>
        <a:ext cx="3148942" cy="13359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747AE-CA94-5646-A68C-90881982F8DF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73788-7491-3241-A852-C6AA17DDFFBB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Blogs and articles</a:t>
          </a:r>
        </a:p>
      </dsp:txBody>
      <dsp:txXfrm>
        <a:off x="383617" y="1447754"/>
        <a:ext cx="2847502" cy="1768010"/>
      </dsp:txXfrm>
    </dsp:sp>
    <dsp:sp modelId="{209562F0-B3CB-4D49-BBB2-D1E5DD1C7E4B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E330-911A-F84A-8EF1-449E687EE79A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Sharing for internal teams but open for all</a:t>
          </a:r>
        </a:p>
      </dsp:txBody>
      <dsp:txXfrm>
        <a:off x="3998355" y="1447754"/>
        <a:ext cx="2847502" cy="1768010"/>
      </dsp:txXfrm>
    </dsp:sp>
    <dsp:sp modelId="{EED66AF2-C597-7D4C-B551-1208D9449233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57E33-E3EA-2D4E-88D9-186296ACA496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Accessibility is topic #1</a:t>
          </a:r>
        </a:p>
      </dsp:txBody>
      <dsp:txXfrm>
        <a:off x="7613092" y="1447754"/>
        <a:ext cx="2847502" cy="17680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8E8DA5-C7C0-F34F-A690-2384F9154407}">
      <dsp:nvSpPr>
        <dsp:cNvPr id="0" name=""/>
        <dsp:cNvSpPr/>
      </dsp:nvSpPr>
      <dsp:spPr>
        <a:xfrm>
          <a:off x="0" y="58849"/>
          <a:ext cx="5811128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Accessibility training is important</a:t>
          </a:r>
        </a:p>
      </dsp:txBody>
      <dsp:txXfrm>
        <a:off x="42663" y="101512"/>
        <a:ext cx="5725802" cy="788627"/>
      </dsp:txXfrm>
    </dsp:sp>
    <dsp:sp modelId="{A3915B1B-D153-DA4C-BCB0-2419104B6BA5}">
      <dsp:nvSpPr>
        <dsp:cNvPr id="0" name=""/>
        <dsp:cNvSpPr/>
      </dsp:nvSpPr>
      <dsp:spPr>
        <a:xfrm>
          <a:off x="0" y="996162"/>
          <a:ext cx="5811128" cy="873953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Don’t depend on one “guiding star”</a:t>
          </a:r>
        </a:p>
      </dsp:txBody>
      <dsp:txXfrm>
        <a:off x="42663" y="1038825"/>
        <a:ext cx="5725802" cy="788627"/>
      </dsp:txXfrm>
    </dsp:sp>
    <dsp:sp modelId="{A8AA7FD3-717E-AB4D-8720-432D8B42951E}">
      <dsp:nvSpPr>
        <dsp:cNvPr id="0" name=""/>
        <dsp:cNvSpPr/>
      </dsp:nvSpPr>
      <dsp:spPr>
        <a:xfrm>
          <a:off x="0" y="1933476"/>
          <a:ext cx="5811128" cy="873953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Scale accessibility work to fit your organization</a:t>
          </a:r>
        </a:p>
      </dsp:txBody>
      <dsp:txXfrm>
        <a:off x="42663" y="1976139"/>
        <a:ext cx="5725802" cy="788627"/>
      </dsp:txXfrm>
    </dsp:sp>
    <dsp:sp modelId="{E679C34F-C700-3947-BE19-130CBF24B07A}">
      <dsp:nvSpPr>
        <dsp:cNvPr id="0" name=""/>
        <dsp:cNvSpPr/>
      </dsp:nvSpPr>
      <dsp:spPr>
        <a:xfrm>
          <a:off x="0" y="2870789"/>
          <a:ext cx="5811128" cy="873953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Your organization is responsible for accessibility of off-the-shelf products</a:t>
          </a:r>
        </a:p>
      </dsp:txBody>
      <dsp:txXfrm>
        <a:off x="42663" y="2913452"/>
        <a:ext cx="5725802" cy="788627"/>
      </dsp:txXfrm>
    </dsp:sp>
    <dsp:sp modelId="{EA2DF756-036E-E945-9F25-60153F8BCC89}">
      <dsp:nvSpPr>
        <dsp:cNvPr id="0" name=""/>
        <dsp:cNvSpPr/>
      </dsp:nvSpPr>
      <dsp:spPr>
        <a:xfrm>
          <a:off x="0" y="3808102"/>
          <a:ext cx="5811128" cy="873953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design system is worth the investment</a:t>
          </a:r>
        </a:p>
      </dsp:txBody>
      <dsp:txXfrm>
        <a:off x="42663" y="3850765"/>
        <a:ext cx="5725802" cy="788627"/>
      </dsp:txXfrm>
    </dsp:sp>
    <dsp:sp modelId="{A2655139-4205-1549-B2D3-2505BB1E7AE5}">
      <dsp:nvSpPr>
        <dsp:cNvPr id="0" name=""/>
        <dsp:cNvSpPr/>
      </dsp:nvSpPr>
      <dsp:spPr>
        <a:xfrm>
          <a:off x="0" y="4745416"/>
          <a:ext cx="5811128" cy="87395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Much of the most impactful testing is really cheap, but don’t forget to involve real users!</a:t>
          </a:r>
        </a:p>
      </dsp:txBody>
      <dsp:txXfrm>
        <a:off x="42663" y="4788079"/>
        <a:ext cx="5725802" cy="788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5FD47-9C8C-2A48-A32B-A535A90A25EA}">
      <dsp:nvSpPr>
        <dsp:cNvPr id="0" name=""/>
        <dsp:cNvSpPr/>
      </dsp:nvSpPr>
      <dsp:spPr>
        <a:xfrm>
          <a:off x="790" y="0"/>
          <a:ext cx="3201828" cy="356616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600" kern="1200" dirty="0" err="1"/>
            <a:t>Avoid</a:t>
          </a:r>
          <a:r>
            <a:rPr lang="nb-NO" sz="2600" kern="1200" dirty="0"/>
            <a:t> </a:t>
          </a:r>
          <a:r>
            <a:rPr lang="nb-NO" sz="2600" kern="1200" dirty="0" err="1"/>
            <a:t>individual</a:t>
          </a:r>
          <a:r>
            <a:rPr lang="nb-NO" sz="2600" kern="1200" dirty="0"/>
            <a:t> </a:t>
          </a:r>
          <a:r>
            <a:rPr lang="nb-NO" sz="2600" kern="1200" dirty="0" err="1"/>
            <a:t>responsibility</a:t>
          </a:r>
          <a:r>
            <a:rPr lang="nb-NO" sz="2600" kern="1200" dirty="0"/>
            <a:t> </a:t>
          </a:r>
          <a:endParaRPr lang="en-US" sz="2600" kern="1200" dirty="0"/>
        </a:p>
      </dsp:txBody>
      <dsp:txXfrm>
        <a:off x="790" y="1426464"/>
        <a:ext cx="3201828" cy="2139696"/>
      </dsp:txXfrm>
    </dsp:sp>
    <dsp:sp modelId="{C3DBEBD4-D9A0-AF48-BF83-BB3E57D11BD9}">
      <dsp:nvSpPr>
        <dsp:cNvPr id="0" name=""/>
        <dsp:cNvSpPr/>
      </dsp:nvSpPr>
      <dsp:spPr>
        <a:xfrm>
          <a:off x="790" y="0"/>
          <a:ext cx="3201828" cy="14264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790" y="0"/>
        <a:ext cx="3201828" cy="1426464"/>
      </dsp:txXfrm>
    </dsp:sp>
    <dsp:sp modelId="{05D35985-4DD5-7C47-963B-603257C7F8A8}">
      <dsp:nvSpPr>
        <dsp:cNvPr id="0" name=""/>
        <dsp:cNvSpPr/>
      </dsp:nvSpPr>
      <dsp:spPr>
        <a:xfrm>
          <a:off x="3458765" y="0"/>
          <a:ext cx="3201828" cy="3566160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600" kern="1200" dirty="0" err="1"/>
            <a:t>Scale</a:t>
          </a:r>
          <a:r>
            <a:rPr lang="nb-NO" sz="2600" kern="1200" dirty="0"/>
            <a:t> </a:t>
          </a:r>
          <a:r>
            <a:rPr lang="nb-NO" sz="2600" kern="1200" dirty="0" err="1"/>
            <a:t>knowledge</a:t>
          </a:r>
          <a:r>
            <a:rPr lang="nb-NO" sz="2600" kern="1200" dirty="0"/>
            <a:t>, not </a:t>
          </a:r>
          <a:r>
            <a:rPr lang="nb-NO" sz="2600" kern="1200" dirty="0" err="1"/>
            <a:t>work</a:t>
          </a:r>
          <a:endParaRPr lang="en-US" sz="2600" kern="1200" dirty="0"/>
        </a:p>
      </dsp:txBody>
      <dsp:txXfrm>
        <a:off x="3458765" y="1426464"/>
        <a:ext cx="3201828" cy="2139696"/>
      </dsp:txXfrm>
    </dsp:sp>
    <dsp:sp modelId="{743ED0E4-13C2-5C43-BA59-3218E5D2FDBA}">
      <dsp:nvSpPr>
        <dsp:cNvPr id="0" name=""/>
        <dsp:cNvSpPr/>
      </dsp:nvSpPr>
      <dsp:spPr>
        <a:xfrm>
          <a:off x="3458765" y="0"/>
          <a:ext cx="3201828" cy="14264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58765" y="0"/>
        <a:ext cx="3201828" cy="1426464"/>
      </dsp:txXfrm>
    </dsp:sp>
    <dsp:sp modelId="{FE953133-2265-914A-91E4-F79012CF9A4D}">
      <dsp:nvSpPr>
        <dsp:cNvPr id="0" name=""/>
        <dsp:cNvSpPr/>
      </dsp:nvSpPr>
      <dsp:spPr>
        <a:xfrm>
          <a:off x="6916740" y="0"/>
          <a:ext cx="3201828" cy="3566160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600" kern="1200" dirty="0" err="1">
              <a:solidFill>
                <a:schemeClr val="bg1"/>
              </a:solidFill>
            </a:rPr>
            <a:t>Create</a:t>
          </a:r>
          <a:r>
            <a:rPr lang="nb-NO" sz="2600" kern="1200" dirty="0">
              <a:solidFill>
                <a:schemeClr val="bg1"/>
              </a:solidFill>
            </a:rPr>
            <a:t> «Fart &amp; Flyt»</a:t>
          </a:r>
          <a:endParaRPr lang="en-US" sz="26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000" kern="1200" dirty="0">
              <a:solidFill>
                <a:schemeClr val="bg1"/>
              </a:solidFill>
            </a:rPr>
            <a:t>It </a:t>
          </a:r>
          <a:r>
            <a:rPr lang="nb-NO" sz="2000" kern="1200" dirty="0" err="1">
              <a:solidFill>
                <a:schemeClr val="bg1"/>
              </a:solidFill>
            </a:rPr>
            <a:t>does</a:t>
          </a:r>
          <a:r>
            <a:rPr lang="nb-NO" sz="2000" kern="1200" dirty="0">
              <a:solidFill>
                <a:schemeClr val="bg1"/>
              </a:solidFill>
            </a:rPr>
            <a:t> not </a:t>
          </a:r>
          <a:r>
            <a:rPr lang="nb-NO" sz="2000" kern="1200" dirty="0" err="1">
              <a:solidFill>
                <a:schemeClr val="bg1"/>
              </a:solidFill>
            </a:rPr>
            <a:t>mean</a:t>
          </a:r>
          <a:r>
            <a:rPr lang="nb-NO" sz="2000" kern="1200" dirty="0">
              <a:solidFill>
                <a:schemeClr val="bg1"/>
              </a:solidFill>
            </a:rPr>
            <a:t> </a:t>
          </a:r>
          <a:r>
            <a:rPr lang="nb-NO" sz="2000" kern="1200" dirty="0" err="1">
              <a:solidFill>
                <a:schemeClr val="bg1"/>
              </a:solidFill>
            </a:rPr>
            <a:t>what</a:t>
          </a:r>
          <a:r>
            <a:rPr lang="nb-NO" sz="2000" kern="1200" dirty="0">
              <a:solidFill>
                <a:schemeClr val="bg1"/>
              </a:solidFill>
            </a:rPr>
            <a:t> </a:t>
          </a:r>
          <a:r>
            <a:rPr lang="nb-NO" sz="2000" kern="1200" dirty="0" err="1">
              <a:solidFill>
                <a:schemeClr val="bg1"/>
              </a:solidFill>
            </a:rPr>
            <a:t>you</a:t>
          </a:r>
          <a:r>
            <a:rPr lang="nb-NO" sz="2000" kern="1200" dirty="0">
              <a:solidFill>
                <a:schemeClr val="bg1"/>
              </a:solidFill>
            </a:rPr>
            <a:t> </a:t>
          </a:r>
          <a:r>
            <a:rPr lang="nb-NO" sz="2000" kern="1200" dirty="0" err="1">
              <a:solidFill>
                <a:schemeClr val="bg1"/>
              </a:solidFill>
            </a:rPr>
            <a:t>think</a:t>
          </a:r>
          <a:r>
            <a:rPr lang="nb-NO" sz="2000" kern="1200" dirty="0">
              <a:solidFill>
                <a:schemeClr val="bg1"/>
              </a:solidFill>
            </a:rPr>
            <a:t> it </a:t>
          </a:r>
          <a:r>
            <a:rPr lang="nb-NO" sz="2000" kern="1200" dirty="0" err="1">
              <a:solidFill>
                <a:schemeClr val="bg1"/>
              </a:solidFill>
            </a:rPr>
            <a:t>does</a:t>
          </a:r>
          <a:r>
            <a:rPr lang="nb-NO" sz="2000" kern="1200" dirty="0">
              <a:solidFill>
                <a:schemeClr val="bg1"/>
              </a:solidFill>
            </a:rPr>
            <a:t>!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6916740" y="1426464"/>
        <a:ext cx="3201828" cy="2139696"/>
      </dsp:txXfrm>
    </dsp:sp>
    <dsp:sp modelId="{F2BF7972-0B16-E344-BA64-AA0591A0F54B}">
      <dsp:nvSpPr>
        <dsp:cNvPr id="0" name=""/>
        <dsp:cNvSpPr/>
      </dsp:nvSpPr>
      <dsp:spPr>
        <a:xfrm>
          <a:off x="6916740" y="0"/>
          <a:ext cx="3201828" cy="14264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  <a:endParaRPr lang="en-US" sz="6600" kern="1200" dirty="0"/>
        </a:p>
      </dsp:txBody>
      <dsp:txXfrm>
        <a:off x="6916740" y="0"/>
        <a:ext cx="3201828" cy="14264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DA357-2321-8846-852C-32232279F3D3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8B855-6B66-F04A-AA0C-836518D5F098}">
      <dsp:nvSpPr>
        <dsp:cNvPr id="0" name=""/>
        <dsp:cNvSpPr/>
      </dsp:nvSpPr>
      <dsp:spPr>
        <a:xfrm>
          <a:off x="0" y="2700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799 Developers</a:t>
          </a:r>
        </a:p>
      </dsp:txBody>
      <dsp:txXfrm>
        <a:off x="0" y="2700"/>
        <a:ext cx="6291714" cy="920888"/>
      </dsp:txXfrm>
    </dsp:sp>
    <dsp:sp modelId="{6E9921D0-C891-6946-BE8D-A870769D116D}">
      <dsp:nvSpPr>
        <dsp:cNvPr id="0" name=""/>
        <dsp:cNvSpPr/>
      </dsp:nvSpPr>
      <dsp:spPr>
        <a:xfrm>
          <a:off x="0" y="923589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62CB1-7611-9F42-ACE0-8942AE052338}">
      <dsp:nvSpPr>
        <dsp:cNvPr id="0" name=""/>
        <dsp:cNvSpPr/>
      </dsp:nvSpPr>
      <dsp:spPr>
        <a:xfrm>
          <a:off x="0" y="923589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77 Designers</a:t>
          </a:r>
        </a:p>
      </dsp:txBody>
      <dsp:txXfrm>
        <a:off x="0" y="923589"/>
        <a:ext cx="6291714" cy="920888"/>
      </dsp:txXfrm>
    </dsp:sp>
    <dsp:sp modelId="{F8EADD44-5E54-2848-8E3A-28C352C4B289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5D8C4-00A5-E448-963E-39BBB6D1CB66}">
      <dsp:nvSpPr>
        <dsp:cNvPr id="0" name=""/>
        <dsp:cNvSpPr/>
      </dsp:nvSpPr>
      <dsp:spPr>
        <a:xfrm>
          <a:off x="0" y="1844478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71 Lawyers</a:t>
          </a:r>
        </a:p>
      </dsp:txBody>
      <dsp:txXfrm>
        <a:off x="0" y="1844478"/>
        <a:ext cx="6291714" cy="920888"/>
      </dsp:txXfrm>
    </dsp:sp>
    <dsp:sp modelId="{146FF040-314C-6F4F-999F-6F0F427154AC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222F0-E367-6142-82D3-FC9FA38C6467}">
      <dsp:nvSpPr>
        <dsp:cNvPr id="0" name=""/>
        <dsp:cNvSpPr/>
      </dsp:nvSpPr>
      <dsp:spPr>
        <a:xfrm>
          <a:off x="0" y="2765367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30 Data scientists</a:t>
          </a:r>
        </a:p>
      </dsp:txBody>
      <dsp:txXfrm>
        <a:off x="0" y="2765367"/>
        <a:ext cx="6291714" cy="920888"/>
      </dsp:txXfrm>
    </dsp:sp>
    <dsp:sp modelId="{05699655-F649-1F45-BE0F-8328466C2460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43D9B-908D-C145-81D6-FC84C3034213}">
      <dsp:nvSpPr>
        <dsp:cNvPr id="0" name=""/>
        <dsp:cNvSpPr/>
      </dsp:nvSpPr>
      <dsp:spPr>
        <a:xfrm>
          <a:off x="0" y="3686256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180 Subject experts</a:t>
          </a:r>
        </a:p>
      </dsp:txBody>
      <dsp:txXfrm>
        <a:off x="0" y="3686256"/>
        <a:ext cx="6291714" cy="920888"/>
      </dsp:txXfrm>
    </dsp:sp>
    <dsp:sp modelId="{6A3F02E8-582A-1248-AFDC-1DD06F315DC6}">
      <dsp:nvSpPr>
        <dsp:cNvPr id="0" name=""/>
        <dsp:cNvSpPr/>
      </dsp:nvSpPr>
      <dsp:spPr>
        <a:xfrm>
          <a:off x="0" y="4607145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54B16-60CD-1A40-951C-60EAB5E5AE64}">
      <dsp:nvSpPr>
        <dsp:cNvPr id="0" name=""/>
        <dsp:cNvSpPr/>
      </dsp:nvSpPr>
      <dsp:spPr>
        <a:xfrm>
          <a:off x="0" y="4607145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22% Consultants</a:t>
          </a:r>
        </a:p>
      </dsp:txBody>
      <dsp:txXfrm>
        <a:off x="0" y="4607145"/>
        <a:ext cx="6291714" cy="9208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21E45-E161-CD42-855C-F0949761D831}">
      <dsp:nvSpPr>
        <dsp:cNvPr id="0" name=""/>
        <dsp:cNvSpPr/>
      </dsp:nvSpPr>
      <dsp:spPr>
        <a:xfrm>
          <a:off x="0" y="46093"/>
          <a:ext cx="6245265" cy="17479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Accessibility team</a:t>
          </a:r>
        </a:p>
      </dsp:txBody>
      <dsp:txXfrm>
        <a:off x="85326" y="131419"/>
        <a:ext cx="6074613" cy="1577254"/>
      </dsp:txXfrm>
    </dsp:sp>
    <dsp:sp modelId="{26BCCA0D-A73A-7844-B13C-CBA477168D04}">
      <dsp:nvSpPr>
        <dsp:cNvPr id="0" name=""/>
        <dsp:cNvSpPr/>
      </dsp:nvSpPr>
      <dsp:spPr>
        <a:xfrm>
          <a:off x="0" y="1920720"/>
          <a:ext cx="6245265" cy="1747906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Design system team</a:t>
          </a:r>
        </a:p>
      </dsp:txBody>
      <dsp:txXfrm>
        <a:off x="85326" y="2006046"/>
        <a:ext cx="6074613" cy="1577254"/>
      </dsp:txXfrm>
    </dsp:sp>
    <dsp:sp modelId="{28C60A0B-2A48-9240-803B-A6F96A1F44BE}">
      <dsp:nvSpPr>
        <dsp:cNvPr id="0" name=""/>
        <dsp:cNvSpPr/>
      </dsp:nvSpPr>
      <dsp:spPr>
        <a:xfrm>
          <a:off x="0" y="3795346"/>
          <a:ext cx="6245265" cy="1747906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In-team accessibility work</a:t>
          </a:r>
        </a:p>
      </dsp:txBody>
      <dsp:txXfrm>
        <a:off x="85326" y="3880672"/>
        <a:ext cx="6074613" cy="15772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E7C33-F85F-4C19-92FB-AFAB4F98D7B7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922F5-EA23-48DF-B3D1-CBA4DB2367E8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1E0E5-B260-48DE-9BA8-D7126930F992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900" kern="1200"/>
            <a:t>Training</a:t>
          </a:r>
          <a:endParaRPr lang="en-US" sz="1900" kern="1200"/>
        </a:p>
      </dsp:txBody>
      <dsp:txXfrm>
        <a:off x="692764" y="1407"/>
        <a:ext cx="9822835" cy="599796"/>
      </dsp:txXfrm>
    </dsp:sp>
    <dsp:sp modelId="{D64D1CB4-37CD-4017-81CD-8AFDFD44E587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52135-D0BF-4F83-8A8E-EDBC4777C9A4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38817-6C92-43F4-A086-EF61AA2A9AEF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900" kern="1200"/>
            <a:t>Consulting</a:t>
          </a:r>
          <a:endParaRPr lang="en-US" sz="1900" kern="1200"/>
        </a:p>
      </dsp:txBody>
      <dsp:txXfrm>
        <a:off x="692764" y="751152"/>
        <a:ext cx="9822835" cy="599796"/>
      </dsp:txXfrm>
    </dsp:sp>
    <dsp:sp modelId="{E4A065D1-6592-4583-8ECC-8189239BC5FC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A38BE-B5C5-4754-987C-9EF30AF76AEE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2B42C-A2C3-46CE-AC54-D9ACAEDA3C37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900" kern="1200"/>
            <a:t>Empathy lab and test lab</a:t>
          </a:r>
          <a:endParaRPr lang="en-US" sz="1900" kern="1200"/>
        </a:p>
      </dsp:txBody>
      <dsp:txXfrm>
        <a:off x="692764" y="1500898"/>
        <a:ext cx="9822835" cy="599796"/>
      </dsp:txXfrm>
    </dsp:sp>
    <dsp:sp modelId="{0D770BF4-9E46-4ACE-B68D-BB37322E7A02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BE33D-FCD8-4505-8252-6E2843E87D90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CA75E-1103-42CA-AB89-038EC8F221CD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900" kern="1200"/>
            <a:t>Accessibility statement</a:t>
          </a:r>
          <a:endParaRPr lang="en-US" sz="1900" kern="1200"/>
        </a:p>
      </dsp:txBody>
      <dsp:txXfrm>
        <a:off x="692764" y="2250643"/>
        <a:ext cx="9822835" cy="599796"/>
      </dsp:txXfrm>
    </dsp:sp>
    <dsp:sp modelId="{A871134E-A709-436C-9A40-30CD009F204F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C6AC7-63CE-4ABD-951D-10BC5BD8AD0B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C6EB5-2AAE-4088-A9B1-6E2FF10A8C51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900" kern="1200"/>
            <a:t>Tender processes</a:t>
          </a:r>
          <a:endParaRPr lang="en-US" sz="1900" kern="1200"/>
        </a:p>
      </dsp:txBody>
      <dsp:txXfrm>
        <a:off x="692764" y="3000388"/>
        <a:ext cx="9822835" cy="599796"/>
      </dsp:txXfrm>
    </dsp:sp>
    <dsp:sp modelId="{E90B0B8E-84A4-4E8E-9F59-3B9105C8770F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1FD39-8BEF-46B4-B68A-ABEB90AAA961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52BE-D9FE-4075-93BF-2321897C4990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900" kern="1200"/>
            <a:t>Law interpretation</a:t>
          </a:r>
          <a:endParaRPr lang="en-US" sz="1900" kern="1200"/>
        </a:p>
      </dsp:txBody>
      <dsp:txXfrm>
        <a:off x="692764" y="3750134"/>
        <a:ext cx="9822835" cy="5997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045E6-4598-4B7D-A172-462BC63BC8D0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CBC9-E27E-4D03-80CC-600EDCA7F237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D42CD-C956-4D48-816B-D21FB02EC648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Upon request from product teams</a:t>
          </a:r>
        </a:p>
      </dsp:txBody>
      <dsp:txXfrm>
        <a:off x="1357965" y="2319"/>
        <a:ext cx="4887299" cy="1175727"/>
      </dsp:txXfrm>
    </dsp:sp>
    <dsp:sp modelId="{0C53E398-320E-4B68-92F9-4F7D9D538FFC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2276E-1020-4BE8-B2E4-788D19524030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A034E-CADF-4EBD-95AA-01DC1F0F8522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Guided reviews</a:t>
          </a:r>
        </a:p>
      </dsp:txBody>
      <dsp:txXfrm>
        <a:off x="1357965" y="1471979"/>
        <a:ext cx="4887299" cy="1175727"/>
      </dsp:txXfrm>
    </dsp:sp>
    <dsp:sp modelId="{CE8DF2B9-F705-4A83-8431-0C92C3298235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E1431-B7B8-4E0E-B934-583F9FB8D912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A4ABD-5B7A-4B58-AE41-093EE598D9F2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Workshops</a:t>
          </a:r>
        </a:p>
      </dsp:txBody>
      <dsp:txXfrm>
        <a:off x="1357965" y="2941639"/>
        <a:ext cx="4887299" cy="1175727"/>
      </dsp:txXfrm>
    </dsp:sp>
    <dsp:sp modelId="{22E77EF9-4A81-4506-A3DF-D6536D87331C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40833-6527-475B-8018-58252EAFEE61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3E44E-58CD-4BEB-AFFE-F77EB5703551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Deployed to a team</a:t>
          </a:r>
        </a:p>
      </dsp:txBody>
      <dsp:txXfrm>
        <a:off x="1357965" y="4411299"/>
        <a:ext cx="4887299" cy="11757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B56B6-5E33-374E-AD5F-137627F4524B}">
      <dsp:nvSpPr>
        <dsp:cNvPr id="0" name=""/>
        <dsp:cNvSpPr/>
      </dsp:nvSpPr>
      <dsp:spPr>
        <a:xfrm>
          <a:off x="0" y="58221"/>
          <a:ext cx="5811128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Required by law</a:t>
          </a:r>
        </a:p>
      </dsp:txBody>
      <dsp:txXfrm>
        <a:off x="62055" y="120276"/>
        <a:ext cx="5687018" cy="1147095"/>
      </dsp:txXfrm>
    </dsp:sp>
    <dsp:sp modelId="{8919E00F-08A3-3E4E-8C44-E6185244EAD8}">
      <dsp:nvSpPr>
        <dsp:cNvPr id="0" name=""/>
        <dsp:cNvSpPr/>
      </dsp:nvSpPr>
      <dsp:spPr>
        <a:xfrm>
          <a:off x="0" y="1329426"/>
          <a:ext cx="5811128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503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Websites: February 1st 2023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Mobile apps: February 1st 2024</a:t>
          </a:r>
        </a:p>
      </dsp:txBody>
      <dsp:txXfrm>
        <a:off x="0" y="1329426"/>
        <a:ext cx="5811128" cy="861120"/>
      </dsp:txXfrm>
    </dsp:sp>
    <dsp:sp modelId="{A1B0A116-53AA-3444-94BE-4C2BD19C43F6}">
      <dsp:nvSpPr>
        <dsp:cNvPr id="0" name=""/>
        <dsp:cNvSpPr/>
      </dsp:nvSpPr>
      <dsp:spPr>
        <a:xfrm>
          <a:off x="0" y="2190546"/>
          <a:ext cx="5811128" cy="127120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 declaration about the state of accessibility</a:t>
          </a:r>
        </a:p>
      </dsp:txBody>
      <dsp:txXfrm>
        <a:off x="62055" y="2252601"/>
        <a:ext cx="5687018" cy="1147095"/>
      </dsp:txXfrm>
    </dsp:sp>
    <dsp:sp modelId="{B236703F-FC6C-864D-8D72-ADA40F763A38}">
      <dsp:nvSpPr>
        <dsp:cNvPr id="0" name=""/>
        <dsp:cNvSpPr/>
      </dsp:nvSpPr>
      <dsp:spPr>
        <a:xfrm>
          <a:off x="0" y="3553912"/>
          <a:ext cx="5811128" cy="127120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Usually one per website</a:t>
          </a:r>
        </a:p>
      </dsp:txBody>
      <dsp:txXfrm>
        <a:off x="62055" y="3615967"/>
        <a:ext cx="5687018" cy="1147095"/>
      </dsp:txXfrm>
    </dsp:sp>
    <dsp:sp modelId="{11927548-C154-6D48-B309-FF7C8C9C876A}">
      <dsp:nvSpPr>
        <dsp:cNvPr id="0" name=""/>
        <dsp:cNvSpPr/>
      </dsp:nvSpPr>
      <dsp:spPr>
        <a:xfrm>
          <a:off x="0" y="4825117"/>
          <a:ext cx="5811128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503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How to create one for all the webpages on nav.no?</a:t>
          </a:r>
        </a:p>
      </dsp:txBody>
      <dsp:txXfrm>
        <a:off x="0" y="4825117"/>
        <a:ext cx="5811128" cy="7948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292CB-9223-424E-9662-41B19962C916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B09A2-D92E-40A2-B9EE-67AEA1ABA021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Defining criteria for selection</a:t>
          </a:r>
        </a:p>
      </dsp:txBody>
      <dsp:txXfrm>
        <a:off x="417971" y="2644140"/>
        <a:ext cx="2889450" cy="720000"/>
      </dsp:txXfrm>
    </dsp:sp>
    <dsp:sp modelId="{DC55E18B-CD8B-442D-8652-FE0BD09ECB17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4DF5B-3D33-4799-A72E-14EB7C3A22BE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Doing summary reviews</a:t>
          </a:r>
        </a:p>
      </dsp:txBody>
      <dsp:txXfrm>
        <a:off x="3813074" y="2644140"/>
        <a:ext cx="2889450" cy="720000"/>
      </dsp:txXfrm>
    </dsp:sp>
    <dsp:sp modelId="{6417B6A1-68EE-4B3D-8CB0-0FB45740AD8F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763E0-7832-49BC-B5BB-CBDC8346821C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Working with providers</a:t>
          </a:r>
        </a:p>
      </dsp:txBody>
      <dsp:txXfrm>
        <a:off x="7208178" y="2644140"/>
        <a:ext cx="28894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FDF05-CDCE-414E-A55E-815245B2D25B}">
      <dsp:nvSpPr>
        <dsp:cNvPr id="0" name=""/>
        <dsp:cNvSpPr/>
      </dsp:nvSpPr>
      <dsp:spPr>
        <a:xfrm>
          <a:off x="908665" y="2109351"/>
          <a:ext cx="1086476" cy="1086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E3268-A882-4E60-9C2A-405A7C0FF571}">
      <dsp:nvSpPr>
        <dsp:cNvPr id="0" name=""/>
        <dsp:cNvSpPr/>
      </dsp:nvSpPr>
      <dsp:spPr>
        <a:xfrm>
          <a:off x="1136825" y="2337511"/>
          <a:ext cx="630156" cy="6301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0C03C-52EF-45D8-BC94-6BFC32D1A452}">
      <dsp:nvSpPr>
        <dsp:cNvPr id="0" name=""/>
        <dsp:cNvSpPr/>
      </dsp:nvSpPr>
      <dsp:spPr>
        <a:xfrm>
          <a:off x="2227958" y="2109351"/>
          <a:ext cx="2560980" cy="1086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Interpreting the law</a:t>
          </a:r>
        </a:p>
      </dsp:txBody>
      <dsp:txXfrm>
        <a:off x="2227958" y="2109351"/>
        <a:ext cx="2560980" cy="1086476"/>
      </dsp:txXfrm>
    </dsp:sp>
    <dsp:sp modelId="{FFBC57D2-DAF6-42F7-A43D-A1A58E7BC969}">
      <dsp:nvSpPr>
        <dsp:cNvPr id="0" name=""/>
        <dsp:cNvSpPr/>
      </dsp:nvSpPr>
      <dsp:spPr>
        <a:xfrm>
          <a:off x="5235170" y="2109351"/>
          <a:ext cx="1086476" cy="1086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9D056-9E76-4099-B00C-1D50C8A37E5C}">
      <dsp:nvSpPr>
        <dsp:cNvPr id="0" name=""/>
        <dsp:cNvSpPr/>
      </dsp:nvSpPr>
      <dsp:spPr>
        <a:xfrm>
          <a:off x="5463330" y="2337511"/>
          <a:ext cx="630156" cy="6301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BB3D4-FA39-406F-8045-6B283335BC05}">
      <dsp:nvSpPr>
        <dsp:cNvPr id="0" name=""/>
        <dsp:cNvSpPr/>
      </dsp:nvSpPr>
      <dsp:spPr>
        <a:xfrm>
          <a:off x="6554463" y="2109351"/>
          <a:ext cx="2560980" cy="1086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/>
            <a:t>Cooperation with other organizations</a:t>
          </a:r>
          <a:endParaRPr lang="en-US" sz="2400" kern="1200"/>
        </a:p>
      </dsp:txBody>
      <dsp:txXfrm>
        <a:off x="6554463" y="2109351"/>
        <a:ext cx="2560980" cy="1086476"/>
      </dsp:txXfrm>
    </dsp:sp>
    <dsp:sp modelId="{02C3D70D-C3A3-4244-A76A-0D7F54918128}">
      <dsp:nvSpPr>
        <dsp:cNvPr id="0" name=""/>
        <dsp:cNvSpPr/>
      </dsp:nvSpPr>
      <dsp:spPr>
        <a:xfrm>
          <a:off x="908665" y="3662172"/>
          <a:ext cx="1086476" cy="1086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4E7ED-F569-43A8-A1BD-A83BD72A9693}">
      <dsp:nvSpPr>
        <dsp:cNvPr id="0" name=""/>
        <dsp:cNvSpPr/>
      </dsp:nvSpPr>
      <dsp:spPr>
        <a:xfrm>
          <a:off x="1136825" y="3890332"/>
          <a:ext cx="630156" cy="6301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AE22D-4BFC-4C0A-A408-D8F7BC47FC5A}">
      <dsp:nvSpPr>
        <dsp:cNvPr id="0" name=""/>
        <dsp:cNvSpPr/>
      </dsp:nvSpPr>
      <dsp:spPr>
        <a:xfrm>
          <a:off x="2227958" y="3662172"/>
          <a:ext cx="2560980" cy="1086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“Diversity in May” (</a:t>
          </a:r>
          <a:r>
            <a:rPr lang="nb-NO" sz="2400" kern="1200" dirty="0" err="1"/>
            <a:t>mangfoldimai.no</a:t>
          </a:r>
          <a:r>
            <a:rPr lang="nb-NO" sz="2400" kern="1200" dirty="0"/>
            <a:t>)</a:t>
          </a:r>
          <a:endParaRPr lang="en-US" sz="2400" kern="1200" dirty="0"/>
        </a:p>
      </dsp:txBody>
      <dsp:txXfrm>
        <a:off x="2227958" y="3662172"/>
        <a:ext cx="2560980" cy="1086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9FB26-85EF-9C46-8994-C824622C7547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21C65-FD7A-414D-BF6E-903BA3B82DF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8633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Welcome! Today I am happy to show off how we work in NAV on accessibility and universal design.</a:t>
            </a:r>
          </a:p>
          <a:p>
            <a:endParaRPr lang="en-NO" dirty="0"/>
          </a:p>
          <a:p>
            <a:r>
              <a:rPr lang="en-NO" dirty="0"/>
              <a:t>I am Vegard Haugstvedt, and I work at NAV as a frontend developer and accessibility specialist, and that is about all I will say about me today.</a:t>
            </a:r>
          </a:p>
          <a:p>
            <a:endParaRPr lang="en-NO" dirty="0"/>
          </a:p>
          <a:p>
            <a:r>
              <a:rPr lang="en-NO" dirty="0"/>
              <a:t>Just to set the stage, I need to present our organization. </a:t>
            </a:r>
          </a:p>
          <a:p>
            <a:endParaRPr lang="en-NO" dirty="0"/>
          </a:p>
          <a:p>
            <a:r>
              <a:rPr lang="en-NO" dirty="0"/>
              <a:t>N</a:t>
            </a:r>
            <a:r>
              <a:rPr lang="en-GB" dirty="0"/>
              <a:t>AV has one of, if not the largest IT departments in the public sector in Norway.</a:t>
            </a:r>
          </a:p>
          <a:p>
            <a:r>
              <a:rPr lang="en-GB" dirty="0"/>
              <a:t>This of course allows us to have more specialized roles and dedicated teams, but it also creates many challenges when it comes to scaling what we do.</a:t>
            </a:r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1C65-FD7A-414D-BF6E-903BA3B82DFA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2264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Of course, it varies somewhat between teams, but usually they use some combination of </a:t>
            </a:r>
          </a:p>
          <a:p>
            <a:pPr marL="171450" indent="-171450">
              <a:buFontTx/>
              <a:buChar char="-"/>
            </a:pPr>
            <a:r>
              <a:rPr lang="en-NO" dirty="0"/>
              <a:t>React testing library</a:t>
            </a:r>
          </a:p>
          <a:p>
            <a:pPr marL="171450" indent="-171450">
              <a:buFontTx/>
              <a:buChar char="-"/>
            </a:pPr>
            <a:r>
              <a:rPr lang="en-NO" dirty="0"/>
              <a:t>Axe from Deque</a:t>
            </a:r>
          </a:p>
          <a:p>
            <a:pPr marL="171450" indent="-171450">
              <a:buFontTx/>
              <a:buChar char="-"/>
            </a:pPr>
            <a:r>
              <a:rPr lang="en-NO" dirty="0"/>
              <a:t>And some linting plugin for whatever setup we use, like ESLint</a:t>
            </a:r>
          </a:p>
          <a:p>
            <a:pPr marL="171450" indent="-171450">
              <a:buFontTx/>
              <a:buChar char="-"/>
            </a:pPr>
            <a:endParaRPr lang="en-NO" dirty="0"/>
          </a:p>
          <a:p>
            <a:pPr marL="171450" indent="-171450">
              <a:buFontTx/>
              <a:buChar char="-"/>
            </a:pPr>
            <a:r>
              <a:rPr lang="en-NO" dirty="0"/>
              <a:t>In addition, we often use SiteImprove for monitoring and reporting accessibility issues, </a:t>
            </a:r>
          </a:p>
          <a:p>
            <a:pPr marL="171450" indent="-171450">
              <a:buFontTx/>
              <a:buChar char="-"/>
            </a:pPr>
            <a:r>
              <a:rPr lang="en-NO" dirty="0"/>
              <a:t>and also Accessibility Insights to do assisted, semi-automatic testing.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1C65-FD7A-414D-BF6E-903BA3B82DFA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9054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1C65-FD7A-414D-BF6E-903BA3B82DFA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3935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599 developers</a:t>
            </a:r>
          </a:p>
          <a:p>
            <a:r>
              <a:rPr lang="en-NO" dirty="0"/>
              <a:t>77 designers</a:t>
            </a:r>
          </a:p>
          <a:p>
            <a:r>
              <a:rPr lang="en-NO" dirty="0"/>
              <a:t>71 lawyers</a:t>
            </a:r>
          </a:p>
          <a:p>
            <a:r>
              <a:rPr lang="en-NO" dirty="0"/>
              <a:t>30 data scientists</a:t>
            </a:r>
          </a:p>
          <a:p>
            <a:r>
              <a:rPr lang="en-NO" dirty="0"/>
              <a:t>180 subject experts</a:t>
            </a:r>
          </a:p>
          <a:p>
            <a:r>
              <a:rPr lang="en-NO" dirty="0"/>
              <a:t>22% consultants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1C65-FD7A-414D-BF6E-903BA3B82DFA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8144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1C65-FD7A-414D-BF6E-903BA3B82DFA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13007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Probably the most important thing to get such a large organization to manage accessibility in a responsible way is to spread knowledge.</a:t>
            </a:r>
          </a:p>
          <a:p>
            <a:r>
              <a:rPr lang="en-NO" dirty="0"/>
              <a:t>There are simply never going to be enough experts to make sure that all these teams, developers and designers don’t mess up.</a:t>
            </a:r>
          </a:p>
          <a:p>
            <a:endParaRPr lang="en-NO" dirty="0"/>
          </a:p>
          <a:p>
            <a:r>
              <a:rPr lang="en-NO" dirty="0"/>
              <a:t>And let me just say that not messing up should not be your focus, because that is setting the bar too low.</a:t>
            </a:r>
          </a:p>
          <a:p>
            <a:r>
              <a:rPr lang="en-NO" dirty="0"/>
              <a:t>Accessibility, as defined in WCAG, the international standard for accessibility on the web, should be regarded as the low bar or the bare minimum.</a:t>
            </a:r>
          </a:p>
          <a:p>
            <a:r>
              <a:rPr lang="en-NO" dirty="0"/>
              <a:t>We want our teams to produce solutions that are actually easy to use.</a:t>
            </a:r>
          </a:p>
          <a:p>
            <a:endParaRPr lang="en-NO" dirty="0"/>
          </a:p>
          <a:p>
            <a:r>
              <a:rPr lang="en-NO" dirty="0"/>
              <a:t>If we were to run around testing and policing what the teams did, we would a large department just for that.</a:t>
            </a:r>
          </a:p>
          <a:p>
            <a:endParaRPr lang="en-NO" dirty="0"/>
          </a:p>
          <a:p>
            <a:r>
              <a:rPr lang="en-NO" dirty="0"/>
              <a:t>Instead, we focus our time on spreading knowledge and assisting the teams where they request it.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1C65-FD7A-414D-BF6E-903BA3B82DFA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516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1C65-FD7A-414D-BF6E-903BA3B82DFA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3999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Norsk helsenett – Norwegian Health Services</a:t>
            </a:r>
          </a:p>
          <a:p>
            <a:r>
              <a:rPr lang="en-NO" dirty="0"/>
              <a:t>Oslo Origo</a:t>
            </a:r>
          </a:p>
          <a:p>
            <a:r>
              <a:rPr lang="en-NO" dirty="0"/>
              <a:t>Skatteetaten – The Norwegian Tax Administration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1C65-FD7A-414D-BF6E-903BA3B82DFA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12093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Slow-paced</a:t>
            </a:r>
          </a:p>
          <a:p>
            <a:r>
              <a:rPr lang="en-NO" dirty="0"/>
              <a:t>Standardization, not driving innovation</a:t>
            </a:r>
          </a:p>
          <a:p>
            <a:pPr lvl="1"/>
            <a:r>
              <a:rPr lang="en-NO" dirty="0"/>
              <a:t>We don’t want to innovate</a:t>
            </a:r>
          </a:p>
          <a:p>
            <a:pPr lvl="1"/>
            <a:r>
              <a:rPr lang="en-NO" dirty="0"/>
              <a:t>Teams build stuff, we adopt it when it has been proven to be a good solution</a:t>
            </a:r>
          </a:p>
          <a:p>
            <a:r>
              <a:rPr lang="en-NO" dirty="0"/>
              <a:t>Scaling (everything we build saves up to 80 times that work)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1C65-FD7A-414D-BF6E-903BA3B82DFA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44096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1C65-FD7A-414D-BF6E-903BA3B82DFA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3982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95B4-F34D-8387-5A9A-CA5EE7A32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8AE95-8485-A713-A066-F4259B1B4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85735-1B0F-F898-88A4-D2E6CEF9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2BB92-BA54-A67C-5F52-54CB33AD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601BC-E032-D39C-AAE8-0F6AC5D3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1074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6AC0-B492-AEE8-370F-9E2161FD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1CEAA-4082-F4A8-0C79-3DBA1237E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E4163-92F8-2DBE-D1CA-B82572B3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A60FA-A13F-2B54-5A07-9EEA8033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3ED41-36FF-E3D2-8BCF-2166D259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886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3168A4-F559-D3EE-DB87-03C3A3C64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0DA2C-AA03-88B7-8C78-9D0CB6AC0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C3CF3-91FA-8F95-F4D3-6572CD86A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EC8A5-3559-3856-3747-6117A9BE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8308-4029-1445-6105-E27291D1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9816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3226-163C-9F1F-B273-6860108FE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3286-E9DE-4049-9B71-CA03CFFB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5C713-DFED-FFEA-3562-D2804DE3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7F5D-48F5-FA6E-290A-FA6E4D41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75164-D53F-0104-A0E2-B45D0534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4590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6BBA-90B3-7757-7B99-8786710DF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419EB-2BFF-1511-5CA5-6AAFB5015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16A6E-B9EC-1497-A814-857E9661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5AB3E-3907-3D80-48C6-C9C5EDA5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7B6BD-55DB-DD09-F340-A7ED1AE1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7419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FC92-9B8C-46B8-5A82-20FD5B78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FBEC7-27E6-92E2-EFE7-ABD9D73AC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93F0C-51C5-3831-872E-B780641D3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8FA36-59D9-F82B-EDDE-BCBB2496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4CD2F-8E08-B20C-9C25-543E9F07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3D3CF-C53D-A57D-4519-3E98048E4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91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C228-6AD1-891B-90F1-AFD356239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B5592-1ACE-A8B6-C724-8C1D2BE0E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370CF-AFAD-AD8A-08D2-158837394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689C53-2F92-16FB-07BA-C060AA31C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E18A7-0FF5-012E-42B6-33A2664A7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CDEB8-93F3-BE5B-BCE8-47DA23CDD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D5157-98A3-732D-9040-90380DDF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40945-4CD9-088D-17F6-F9348E2F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2794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CB19-760B-25D1-9D6A-6775E81E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CEDB2-716A-5EAF-BF8C-6F087F0A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C369E-B8E8-AD33-7C75-C28F9E97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AD732-DE4B-8D53-C10E-4A117649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2179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F7AB5-E7EA-9733-7DDA-20CBAC64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C825C-4A3C-DD29-5D4A-16238D54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0E10A-88C5-86F0-3604-90945BEF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0062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D161-058B-6A9E-2C27-47F66E2F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A72A5-2565-9C8C-5D85-973AE9EF5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FC3C9-9C0D-D2F9-04D3-9180E70B2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84681-6116-3628-CF73-C4B191E5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43011-2C36-AC06-230B-5EEAA175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E81B3-497C-2261-8C4F-012CD35F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615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ABACB-B56D-EB01-5986-DD84012F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33B92-9D82-5870-9FB3-DF455AA85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701B0-981B-2CA6-6C1B-699AEC5C9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3900F-AD1F-422F-3CB1-8A0DFAF7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9209C-2D2A-CCC2-6640-56E8B72D8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D6C86-C401-F224-DA1A-975321B1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0063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2E268F-DAD6-EDD6-8746-8E2A364C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AA15D-1D42-F435-2669-77D6A178F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4A663-6839-973F-BCC6-0C176149D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2E7B4-C8B3-5744-925B-0C3511FA1D22}" type="datetimeFigureOut">
              <a:rPr lang="en-NO" smtClean="0"/>
              <a:t>16/10/2024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FEB0B-6702-AF1E-5B37-5521F31F4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1588E-AE31-D5B8-1FA1-ED1CF07D0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77AC2-5C29-7948-B1EA-20D2B83E0A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7184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92607-8E22-2186-5527-57C581E6E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GB" sz="4000">
                <a:solidFill>
                  <a:schemeClr val="tx2"/>
                </a:solidFill>
              </a:rPr>
              <a:t>HOW WE DO ACCESSIBILITY AT NAV</a:t>
            </a:r>
            <a:endParaRPr lang="en-NO" sz="40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4528C-4DA3-7A5F-1F3A-06F1B713E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NO" sz="1900">
                <a:solidFill>
                  <a:schemeClr val="tx2"/>
                </a:solidFill>
              </a:rPr>
              <a:t>Vegard Haugstvedt</a:t>
            </a:r>
          </a:p>
          <a:p>
            <a:pPr algn="l"/>
            <a:r>
              <a:rPr lang="en-NO" sz="1900">
                <a:solidFill>
                  <a:schemeClr val="tx2"/>
                </a:solidFill>
              </a:rPr>
              <a:t>Frontend developer and accessibility specialist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BC2DA-7493-4473-0F8F-457EB93E9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2581544"/>
            <a:ext cx="4141760" cy="260931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B8F03A9-FBEC-0501-8040-105AE4D8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970" y="466299"/>
            <a:ext cx="2387687" cy="11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2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853A-CF5F-509A-3971-C2FA775C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Empathy lab</a:t>
            </a:r>
          </a:p>
        </p:txBody>
      </p:sp>
      <p:sp>
        <p:nvSpPr>
          <p:cNvPr id="2060" name="Freeform: Shape 2062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1" name="Freeform: Shape 206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2" name="Freeform: Shape 206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4" name="Freeform: Shape 2068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8" name="Picture 10" descr=" ">
            <a:extLst>
              <a:ext uri="{FF2B5EF4-FFF2-40B4-BE49-F238E27FC236}">
                <a16:creationId xmlns:a16="http://schemas.microsoft.com/office/drawing/2014/main" id="{FD86CC7F-3357-9DC0-30D9-23E9DBFB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1559" y="216000"/>
            <a:ext cx="2331150" cy="14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Freeform: Shape 2070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8" name="Oval 206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 ">
            <a:extLst>
              <a:ext uri="{FF2B5EF4-FFF2-40B4-BE49-F238E27FC236}">
                <a16:creationId xmlns:a16="http://schemas.microsoft.com/office/drawing/2014/main" id="{B91AFACE-F1B1-750D-1B29-0C26D982F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2789" y="1502388"/>
            <a:ext cx="1939835" cy="137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detelefoner som simulerer tinnitus">
            <a:extLst>
              <a:ext uri="{FF2B5EF4-FFF2-40B4-BE49-F238E27FC236}">
                <a16:creationId xmlns:a16="http://schemas.microsoft.com/office/drawing/2014/main" id="{2E46F77B-1F4F-FE50-66AC-3E183EE4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43" y="3726460"/>
            <a:ext cx="2329136" cy="23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Freeform: Shape 207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7" name="Freeform: Shape 2076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 descr="Strømhansker">
            <a:extLst>
              <a:ext uri="{FF2B5EF4-FFF2-40B4-BE49-F238E27FC236}">
                <a16:creationId xmlns:a16="http://schemas.microsoft.com/office/drawing/2014/main" id="{81488539-DF7D-687C-260A-08619071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9800" y="368428"/>
            <a:ext cx="1952160" cy="19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Freeform: Shape 2078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1" name="Freeform: Shape 208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 ">
            <a:extLst>
              <a:ext uri="{FF2B5EF4-FFF2-40B4-BE49-F238E27FC236}">
                <a16:creationId xmlns:a16="http://schemas.microsoft.com/office/drawing/2014/main" id="{D9BC07F8-32B5-B05D-D7FA-E8C73A72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8582" y="5003635"/>
            <a:ext cx="2135777" cy="1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45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lde av testrom nummer 1 med to stoler, en laptop, en PC-skjerm, mikrofon og et kamera.">
            <a:extLst>
              <a:ext uri="{FF2B5EF4-FFF2-40B4-BE49-F238E27FC236}">
                <a16:creationId xmlns:a16="http://schemas.microsoft.com/office/drawing/2014/main" id="{C32F6CBD-CAFE-47F9-F96F-FEB8C84C6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7" r="91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E883E-FAD0-336D-B93C-0FFAD196E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Test lab with eye tracking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36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B829D-BC52-85E9-740E-5841301A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Test lab with mobile devices and eye tracking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Bilde fra rom nummer to av utstyr for brukertester med blikksporing på smarttelefoner og nettbrett.">
            <a:extLst>
              <a:ext uri="{FF2B5EF4-FFF2-40B4-BE49-F238E27FC236}">
                <a16:creationId xmlns:a16="http://schemas.microsoft.com/office/drawing/2014/main" id="{10C0C2A2-ECC8-7780-8136-0EA302AC7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36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ilde av et stort rom med ti sitteplasser, ett høyt og ett lavt bord, to svære skjermer og naturbilder på veggene.">
            <a:extLst>
              <a:ext uri="{FF2B5EF4-FFF2-40B4-BE49-F238E27FC236}">
                <a16:creationId xmlns:a16="http://schemas.microsoft.com/office/drawing/2014/main" id="{E4344E3B-5B94-1B95-FD19-320B49A61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" r="3094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019E9-CBFF-E3D9-0FF3-F9F4F3E08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Test lab observation room</a:t>
            </a:r>
          </a:p>
        </p:txBody>
      </p:sp>
    </p:spTree>
    <p:extLst>
      <p:ext uri="{BB962C8B-B14F-4D97-AF65-F5344CB8AC3E}">
        <p14:creationId xmlns:p14="http://schemas.microsoft.com/office/powerpoint/2010/main" val="1689647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2F37E-A4AA-2BDE-7192-7DC794D08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NO" sz="4600">
                <a:solidFill>
                  <a:srgbClr val="FFFFFF"/>
                </a:solidFill>
              </a:rPr>
              <a:t>Accessibility statement</a:t>
            </a:r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B5180C83-B5BE-6DEF-3559-14F4A0778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198963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996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EADB56B6-5E33-374E-AD5F-137627F452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8919E00F-08A3-3E4E-8C44-E6185244EA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A1B0A116-53AA-3444-94BE-4C2BD19C4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B236703F-FC6C-864D-8D72-ADA40F763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graphicEl>
                                              <a:dgm id="{11927548-C154-6D48-B309-FF7C8C9C8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FA5E-5ADD-CBA5-261A-718256C0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Tender processes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7523D64-5038-9F95-E60C-2C19AF1F88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5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6B292CB-9223-424E-9662-41B19962C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2B09A2-D92E-40A2-B9EE-67AEA1ABA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55E18B-CD8B-442D-8652-FE0BD09EC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24DF5B-3D33-4799-A72E-14EB7C3A2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17B6A1-68EE-4B3D-8CB0-0FB45740A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2763E0-7832-49BC-B5BB-CBDC834682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D580D-DF0C-DE7E-4DED-00CC8D73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en-NO" sz="5200" dirty="0"/>
              <a:t>Other team activities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AFC6210-696C-6411-9D2D-A5B1658E9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312408"/>
              </p:ext>
            </p:extLst>
          </p:nvPr>
        </p:nvGraphicFramePr>
        <p:xfrm>
          <a:off x="80010" y="557188"/>
          <a:ext cx="1002411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027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FFDF05-CDCE-414E-A55E-815245B2D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8E3268-A882-4E60-9C2A-405A7C0FF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910C03C-52EF-45D8-BC94-6BFC32D1A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C3D70D-C3A3-4244-A76A-0D7F54918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04E7ED-F569-43A8-A1BD-A83BD72A9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FAE22D-4BFC-4C0A-A408-D8F7BC47F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089D056-9E76-4099-B00C-1D50C8A37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BC57D2-DAF6-42F7-A43D-A1A58E7BC9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A3BB3D4-FA39-406F-8045-6B283335B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DFFD-2074-C587-BC04-96DDA679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Aksel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DE68F-D6FC-BDA3-0165-89E1E9008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>
                <a:solidFill>
                  <a:schemeClr val="tx1"/>
                </a:solidFill>
              </a:rPr>
              <a:t>The design system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93FF6-0724-5C63-41AE-B9F8AE95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991" y="2425623"/>
            <a:ext cx="2744305" cy="27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2EC40-A4A1-FBA0-597F-02157156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NO" sz="4000"/>
              <a:t>Who are Aksel?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EBE9F53B-6D95-CAFD-8E70-B4A4712430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686323"/>
          <a:ext cx="5695123" cy="3433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9190B08C-B8FE-C645-CBF1-1AF43A403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4523" y="1850628"/>
            <a:ext cx="4269278" cy="42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3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EDE6-4865-ECCD-6378-ED7F6633B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3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E7D3D-98A6-13C5-32DC-11DCC846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en-NO" sz="5200" dirty="0"/>
              <a:t>NAV </a:t>
            </a:r>
            <a:r>
              <a:rPr lang="en-GB" sz="5200" dirty="0"/>
              <a:t>in numbers</a:t>
            </a:r>
            <a:endParaRPr lang="en-NO" sz="5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F4ABBB-42B8-3AF5-B83D-3D31280F1507}"/>
              </a:ext>
            </a:extLst>
          </p:cNvPr>
          <p:cNvSpPr txBox="1">
            <a:spLocks/>
          </p:cNvSpPr>
          <p:nvPr/>
        </p:nvSpPr>
        <p:spPr>
          <a:xfrm>
            <a:off x="6781800" y="1825625"/>
            <a:ext cx="49856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O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8A9C76D-FD4B-A3ED-8480-DF2352B325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083806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789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1860481-22D4-6942-8E2F-B973CE46F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364C1C6-B005-4F4D-9F8F-27784D36DE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3E61672-2384-9C40-B448-A78A22317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9C56EDE-8E82-4E4F-88B8-F9D91A7E1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9EA969C-27E5-0949-80E2-616941A464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DBCD7F-E052-2644-9025-669F44F37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2297-2355-25BE-88CE-D3C57CB9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Aksel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library</a:t>
            </a:r>
            <a:endParaRPr lang="nb-N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9FEE6D-FBC2-458D-5887-2E2CA24C4F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1725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897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ACD116-A6F3-47B8-BF55-4EB7D42322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7ACD116-A6F3-47B8-BF55-4EB7D42322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F8AFF2-CB03-4A07-BC9B-B68C53E30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C9F8AFF2-CB03-4A07-BC9B-B68C53E30B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020538-97FE-461A-8E15-8EC824A99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B1020538-97FE-461A-8E15-8EC824A995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F35D3E-EC17-43F7-965A-AC7CE42176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25F35D3E-EC17-43F7-965A-AC7CE42176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2B97F4-B56F-445B-B700-678B8D749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F52B97F4-B56F-445B-B700-678B8D749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741B2D-471A-4E25-B8C8-3A92C7F6A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44741B2D-471A-4E25-B8C8-3A92C7F6AE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C34811-8AF7-4D1E-93E7-9CA4DCD970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5AC34811-8AF7-4D1E-93E7-9CA4DCD970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1D6058-F422-4894-8BE2-7B1DF91781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8B1D6058-F422-4894-8BE2-7B1DF91781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12E689-79B7-4B54-AD69-362D50DBFF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C912E689-79B7-4B54-AD69-362D50DBFF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25E57A-EA3A-4395-A7BC-B9500BD42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3525E57A-EA3A-4395-A7BC-B9500BD42B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D1BD51-BA7D-40EF-A012-B7CEA49B5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76D1BD51-BA7D-40EF-A012-B7CEA49B56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67BC20-C572-41A0-9FB6-4A40348F9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B067BC20-C572-41A0-9FB6-4A40348F9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8A70-74EF-F502-0386-1E6335B4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Best practice articles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92FF80C-F119-EEA5-BEDD-C52BBC9328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21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E747AE-CA94-5646-A68C-90881982F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773788-7491-3241-A852-C6AA17DDF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9562F0-B3CB-4D49-BBB2-D1E5DD1C7E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4AE330-911A-F84A-8EF1-449E687EE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D66AF2-C597-7D4C-B551-1208D9449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457E33-E3EA-2D4E-88D9-186296ACA4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0C33-8001-DB97-9A53-E5744F40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Tools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46D3082-2E19-B4B9-DBA5-59F617609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61" y="1971304"/>
            <a:ext cx="1457695" cy="145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C OS logo - Free computer icons">
            <a:extLst>
              <a:ext uri="{FF2B5EF4-FFF2-40B4-BE49-F238E27FC236}">
                <a16:creationId xmlns:a16="http://schemas.microsoft.com/office/drawing/2014/main" id="{612AF31A-EAF6-603E-CBF2-AFE20475B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6" y="1872737"/>
            <a:ext cx="1556263" cy="155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New VoiceOver Features in iOS 10 – iAccessibility">
            <a:extLst>
              <a:ext uri="{FF2B5EF4-FFF2-40B4-BE49-F238E27FC236}">
                <a16:creationId xmlns:a16="http://schemas.microsoft.com/office/drawing/2014/main" id="{ADE64B9F-E4B9-3E07-CA94-EDA298355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15599"/>
            <a:ext cx="1763643" cy="176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ccessibility Testing in an Agile Environment - Codoid">
            <a:extLst>
              <a:ext uri="{FF2B5EF4-FFF2-40B4-BE49-F238E27FC236}">
                <a16:creationId xmlns:a16="http://schemas.microsoft.com/office/drawing/2014/main" id="{355BA8EA-533D-E3A8-E909-B59FA8690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6" t="14021" r="17125" b="17764"/>
          <a:stretch/>
        </p:blipFill>
        <p:spPr bwMode="auto">
          <a:xfrm>
            <a:off x="5605049" y="4593771"/>
            <a:ext cx="1613977" cy="161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Accessibility Testing in an Agile Environment - Codoid">
            <a:extLst>
              <a:ext uri="{FF2B5EF4-FFF2-40B4-BE49-F238E27FC236}">
                <a16:creationId xmlns:a16="http://schemas.microsoft.com/office/drawing/2014/main" id="{5EEC3DE2-F8B3-BF0E-FC1B-989DDA2E9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8" t="13307" r="49527" b="15265"/>
          <a:stretch/>
        </p:blipFill>
        <p:spPr bwMode="auto">
          <a:xfrm>
            <a:off x="2884684" y="4510771"/>
            <a:ext cx="2650150" cy="17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Brandfetch | BrowserStack Logos &amp; Brand Assets">
            <a:extLst>
              <a:ext uri="{FF2B5EF4-FFF2-40B4-BE49-F238E27FC236}">
                <a16:creationId xmlns:a16="http://schemas.microsoft.com/office/drawing/2014/main" id="{0CAB5993-8AA7-9E3E-DFA5-8698D5652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71"/>
          <a:stretch/>
        </p:blipFill>
        <p:spPr bwMode="auto">
          <a:xfrm>
            <a:off x="8768521" y="1872737"/>
            <a:ext cx="2207656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5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ED09-EB68-7052-0417-836B4C74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My accessibility testing pyramid</a:t>
            </a: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" name="Plassholder for innhold 5">
                <a:extLst>
                  <a:ext uri="{FF2B5EF4-FFF2-40B4-BE49-F238E27FC236}">
                    <a16:creationId xmlns:a16="http://schemas.microsoft.com/office/drawing/2014/main" id="{215E620A-325E-3668-807C-8FF8828C688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2398283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Plassholder for innhold 5">
                <a:extLst>
                  <a:ext uri="{FF2B5EF4-FFF2-40B4-BE49-F238E27FC236}">
                    <a16:creationId xmlns:a16="http://schemas.microsoft.com/office/drawing/2014/main" id="{215E620A-325E-3668-807C-8FF8828C68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7902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AAF6-6AD9-E0D5-6E85-B47A6D61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Automated testing</a:t>
            </a:r>
          </a:p>
        </p:txBody>
      </p:sp>
      <p:pic>
        <p:nvPicPr>
          <p:cNvPr id="7172" name="Picture 4" descr="React Testing Library | Testing Library">
            <a:extLst>
              <a:ext uri="{FF2B5EF4-FFF2-40B4-BE49-F238E27FC236}">
                <a16:creationId xmlns:a16="http://schemas.microsoft.com/office/drawing/2014/main" id="{5744A8D9-75B1-F081-E8DB-158A142E06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64761"/>
            <a:ext cx="2447235" cy="244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xe Accessibility Checker - Scan your website today!">
            <a:extLst>
              <a:ext uri="{FF2B5EF4-FFF2-40B4-BE49-F238E27FC236}">
                <a16:creationId xmlns:a16="http://schemas.microsoft.com/office/drawing/2014/main" id="{FDD88984-0F06-5602-3DAC-105E1695D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6" t="4375" r="17072" b="5710"/>
          <a:stretch/>
        </p:blipFill>
        <p:spPr bwMode="auto">
          <a:xfrm>
            <a:off x="4564194" y="1509494"/>
            <a:ext cx="2729948" cy="250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ESLint - Wikipedia">
            <a:extLst>
              <a:ext uri="{FF2B5EF4-FFF2-40B4-BE49-F238E27FC236}">
                <a16:creationId xmlns:a16="http://schemas.microsoft.com/office/drawing/2014/main" id="{69321105-836E-EB0E-A7D9-1E591DC14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902" y="1509494"/>
            <a:ext cx="2780898" cy="244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ccessibility Insights (@A11yInsights) / X">
            <a:extLst>
              <a:ext uri="{FF2B5EF4-FFF2-40B4-BE49-F238E27FC236}">
                <a16:creationId xmlns:a16="http://schemas.microsoft.com/office/drawing/2014/main" id="{68AAA3D0-6786-840C-1FE6-A85A38F66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5252" r="8804" b="14131"/>
          <a:stretch/>
        </p:blipFill>
        <p:spPr bwMode="auto">
          <a:xfrm>
            <a:off x="6801892" y="4241949"/>
            <a:ext cx="2557669" cy="221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Siteimprove - Wikipedia">
            <a:extLst>
              <a:ext uri="{FF2B5EF4-FFF2-40B4-BE49-F238E27FC236}">
                <a16:creationId xmlns:a16="http://schemas.microsoft.com/office/drawing/2014/main" id="{17EA3909-BCA3-27B3-2BB1-9BEE51F6C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6" t="9855" r="34565" b="37203"/>
          <a:stretch/>
        </p:blipFill>
        <p:spPr bwMode="auto">
          <a:xfrm>
            <a:off x="2674656" y="4241949"/>
            <a:ext cx="2351445" cy="232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00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DBC2-77DF-EE24-7E9C-0BD12847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Windows High Contrast mode gone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5AA06-66C4-274E-EBE6-4C11F7366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NO" dirty="0"/>
              <a:t>“Hi, we just received an issue from a user with low vision impairment. He uses High Contrast mode on Windows. And it just ... </a:t>
            </a:r>
            <a:r>
              <a:rPr lang="en-GB" dirty="0"/>
              <a:t>d</a:t>
            </a:r>
            <a:r>
              <a:rPr lang="en-NO" dirty="0"/>
              <a:t>oes not appear to work…”</a:t>
            </a:r>
          </a:p>
        </p:txBody>
      </p:sp>
      <p:pic>
        <p:nvPicPr>
          <p:cNvPr id="6" name="Picture 5" descr="A screenshot of a survey&#10;&#10;Description automatically generated">
            <a:extLst>
              <a:ext uri="{FF2B5EF4-FFF2-40B4-BE49-F238E27FC236}">
                <a16:creationId xmlns:a16="http://schemas.microsoft.com/office/drawing/2014/main" id="{DDB2DC9E-F0F6-A9CD-7F75-9AEF6BE9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921" y="5073926"/>
            <a:ext cx="2387600" cy="1295400"/>
          </a:xfrm>
          <a:prstGeom prst="rect">
            <a:avLst/>
          </a:prstGeom>
        </p:spPr>
      </p:pic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8E16C5D-EF19-D298-CDFA-828B1828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56" y="5073926"/>
            <a:ext cx="2286000" cy="1282700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9299DE7-D904-754F-5059-55C27C705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095" y="3387247"/>
            <a:ext cx="1912921" cy="121948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3D0DE02-51B4-89C3-68E4-A8A60D7AF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02" y="3279031"/>
            <a:ext cx="2080619" cy="1435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049F55-ADCC-52BB-F7FD-0C5A2F73C74F}"/>
              </a:ext>
            </a:extLst>
          </p:cNvPr>
          <p:cNvSpPr txBox="1"/>
          <p:nvPr/>
        </p:nvSpPr>
        <p:spPr>
          <a:xfrm>
            <a:off x="838200" y="3899394"/>
            <a:ext cx="103068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Box shadow does NOT work in High Contrast mode!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Border-radius now works for outline.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O" sz="2800" dirty="0"/>
              <a:t>Combined </a:t>
            </a:r>
            <a:r>
              <a:rPr lang="en-GB" sz="2800" dirty="0">
                <a:highlight>
                  <a:srgbClr val="C0C0C0"/>
                </a:highlight>
              </a:rPr>
              <a:t>@media (forced-</a:t>
            </a:r>
            <a:r>
              <a:rPr lang="en-GB" sz="2800" dirty="0" err="1">
                <a:highlight>
                  <a:srgbClr val="C0C0C0"/>
                </a:highlight>
              </a:rPr>
              <a:t>colors</a:t>
            </a:r>
            <a:r>
              <a:rPr lang="en-GB" sz="2800" dirty="0">
                <a:highlight>
                  <a:srgbClr val="C0C0C0"/>
                </a:highlight>
              </a:rPr>
              <a:t>: active)</a:t>
            </a:r>
            <a:r>
              <a:rPr lang="en-GB" sz="2800" dirty="0"/>
              <a:t> with </a:t>
            </a:r>
            <a:r>
              <a:rPr lang="en-GB" sz="2800" dirty="0">
                <a:highlight>
                  <a:srgbClr val="C0C0C0"/>
                </a:highlight>
              </a:rPr>
              <a:t>CSS system </a:t>
            </a:r>
            <a:r>
              <a:rPr lang="en-GB" sz="2800" dirty="0" err="1">
                <a:highlight>
                  <a:srgbClr val="C0C0C0"/>
                </a:highlight>
              </a:rPr>
              <a:t>colors</a:t>
            </a:r>
            <a:r>
              <a:rPr lang="en-GB" sz="2800" dirty="0">
                <a:highlight>
                  <a:srgbClr val="C0C0C0"/>
                </a:highlight>
              </a:rPr>
              <a:t> </a:t>
            </a:r>
            <a:r>
              <a:rPr lang="en-GB" sz="2800" dirty="0"/>
              <a:t>as a temporary fix</a:t>
            </a:r>
          </a:p>
        </p:txBody>
      </p:sp>
    </p:spTree>
    <p:extLst>
      <p:ext uri="{BB962C8B-B14F-4D97-AF65-F5344CB8AC3E}">
        <p14:creationId xmlns:p14="http://schemas.microsoft.com/office/powerpoint/2010/main" val="313878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95FB-202E-EE6D-E2F9-CBBA2321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NO" sz="3400" dirty="0">
                <a:solidFill>
                  <a:srgbClr val="FFFFFF"/>
                </a:solidFill>
              </a:rPr>
              <a:t>What do I want you to remember from today?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3820D6-D225-0062-42B4-A761EDC259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789295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60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8E8DA5-C7C0-F34F-A690-2384F9154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915B1B-D153-DA4C-BCB0-2419104B6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AA7FD3-717E-AB4D-8720-432D8B4295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79C34F-C700-3947-BE19-130CBF24B0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2DF756-036E-E945-9F25-60153F8BCC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655139-4205-1549-B2D3-2505BB1E7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2EDE5-8A10-239C-4A22-D102D63C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nb-NO" sz="4000">
                <a:solidFill>
                  <a:schemeClr val="tx2"/>
                </a:solidFill>
              </a:rPr>
              <a:t>Scaling knowledge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99495C-66FB-B186-1B7F-7039D9750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785985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7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85FD47-9C8C-2A48-A32B-A535A90A25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C85FD47-9C8C-2A48-A32B-A535A90A25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D35985-4DD5-7C47-963B-603257C7F8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05D35985-4DD5-7C47-963B-603257C7F8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953133-2265-914A-91E4-F79012CF9A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FE953133-2265-914A-91E4-F79012CF9A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F6B4E-7A97-3FEA-70EB-5A49A333B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Roles in NAV IT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70F651-1B0A-915C-C111-00AE4E0D81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82779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83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3DA357-2321-8846-852C-32232279F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58B855-6B66-F04A-AA0C-836518D5F0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9921D0-C891-6946-BE8D-A870769D11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562CB1-7611-9F42-ACE0-8942AE0523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EADD44-5E54-2848-8E3A-28C352C4B2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65D8C4-00A5-E448-963E-39BBB6D1C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6FF040-314C-6F4F-999F-6F0F427154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8222F0-E367-6142-82D3-FC9FA38C6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699655-F649-1F45-BE0F-8328466C2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143D9B-908D-C145-81D6-FC84C3034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3F02E8-582A-1248-AFDC-1DD06F315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E54B16-60CD-1A40-951C-60EAB5E5A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46C6F-0B2A-F8F6-5AA4-0A72FE0C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NO" sz="8000"/>
              <a:t>What we will cover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7664A9-48EF-972E-6227-F8B52C750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11085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46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E21E45-E161-CD42-855C-F0949761D8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BCCA0D-A73A-7844-B13C-CBA477168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C60A0B-2A48-9240-803B-A6F96A1F4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494F-E869-DFF7-BB56-D102C400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Accessibility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05FD5-F3C8-B037-40E9-3FCCCB930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>
                <a:solidFill>
                  <a:schemeClr val="tx1"/>
                </a:solidFill>
              </a:rPr>
              <a:t>… or -group, -cluster or something else…</a:t>
            </a:r>
          </a:p>
        </p:txBody>
      </p:sp>
    </p:spTree>
    <p:extLst>
      <p:ext uri="{BB962C8B-B14F-4D97-AF65-F5344CB8AC3E}">
        <p14:creationId xmlns:p14="http://schemas.microsoft.com/office/powerpoint/2010/main" val="13020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EDB9-4830-293E-E64E-E31A6384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Team responsibilities</a:t>
            </a:r>
            <a:endParaRPr lang="nb-NO" dirty="0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2EF2FDB7-F8A8-7C89-8EF1-6A67944B13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5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EE2E7C33-F85F-4C19-92FB-AFAB4F98D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graphicEl>
                                              <a:dgm id="{EE2E7C33-F85F-4C19-92FB-AFAB4F98D7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CE922F5-EA23-48DF-B3D1-CBA4DB236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graphicEl>
                                              <a:dgm id="{5CE922F5-EA23-48DF-B3D1-CBA4DB2367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65B1E0E5-B260-48DE-9BA8-D7126930F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>
                                            <p:graphicEl>
                                              <a:dgm id="{65B1E0E5-B260-48DE-9BA8-D7126930F9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64D1CB4-37CD-4017-81CD-8AFDFD44E5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graphicEl>
                                              <a:dgm id="{D64D1CB4-37CD-4017-81CD-8AFDFD44E5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FE52135-D0BF-4F83-8A8E-EDBC4777C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graphicEl>
                                              <a:dgm id="{4FE52135-D0BF-4F83-8A8E-EDBC4777C9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35938817-6C92-43F4-A086-EF61AA2A9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graphicEl>
                                              <a:dgm id="{35938817-6C92-43F4-A086-EF61AA2A9A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095A38BE-B5C5-4754-987C-9EF30AF76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graphicEl>
                                              <a:dgm id="{095A38BE-B5C5-4754-987C-9EF30AF76A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E4A065D1-6592-4583-8ECC-8189239BC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graphicEl>
                                              <a:dgm id="{E4A065D1-6592-4583-8ECC-8189239BC5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DF72B42C-A2C3-46CE-AC54-D9ACAEDA3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graphicEl>
                                              <a:dgm id="{DF72B42C-A2C3-46CE-AC54-D9ACAEDA3C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12ABE33D-FCD8-4505-8252-6E2843E87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graphicEl>
                                              <a:dgm id="{12ABE33D-FCD8-4505-8252-6E2843E87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0D770BF4-9E46-4ACE-B68D-BB37322E7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>
                                            <p:graphicEl>
                                              <a:dgm id="{0D770BF4-9E46-4ACE-B68D-BB37322E7A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124CA75E-1103-42CA-AB89-038EC8F22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>
                                            <p:graphicEl>
                                              <a:dgm id="{124CA75E-1103-42CA-AB89-038EC8F221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871134E-A709-436C-9A40-30CD009F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graphicEl>
                                              <a:dgm id="{A871134E-A709-436C-9A40-30CD009F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EEC6AC7-63CE-4ABD-951D-10BC5BD8AD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>
                                            <p:graphicEl>
                                              <a:dgm id="{8EEC6AC7-63CE-4ABD-951D-10BC5BD8AD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2AC6EB5-2AAE-4088-A9B1-6E2FF10A8C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graphicEl>
                                              <a:dgm id="{B2AC6EB5-2AAE-4088-A9B1-6E2FF10A8C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E90B0B8E-84A4-4E8E-9F59-3B9105C87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>
                                            <p:graphicEl>
                                              <a:dgm id="{E90B0B8E-84A4-4E8E-9F59-3B9105C87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F31FD39-8BEF-46B4-B68A-ABEB90AAA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>
                                            <p:graphicEl>
                                              <a:dgm id="{BF31FD39-8BEF-46B4-B68A-ABEB90AAA9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91A52BE-D9FE-4075-93BF-2321897C4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>
                                            <p:graphicEl>
                                              <a:dgm id="{A91A52BE-D9FE-4075-93BF-2321897C49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E8CEC-630B-BCAF-2EFC-11A025F7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Training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F1328-28BF-DCD9-41EA-708483170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8771" cy="4351338"/>
          </a:xfrm>
        </p:spPr>
        <p:txBody>
          <a:bodyPr/>
          <a:lstStyle/>
          <a:p>
            <a:r>
              <a:rPr lang="en-NO" dirty="0"/>
              <a:t>Presentations</a:t>
            </a:r>
          </a:p>
          <a:p>
            <a:r>
              <a:rPr lang="en-NO" dirty="0"/>
              <a:t>Best practice guides</a:t>
            </a:r>
          </a:p>
          <a:p>
            <a:r>
              <a:rPr lang="en-NO" dirty="0"/>
              <a:t>UU-forum</a:t>
            </a:r>
          </a:p>
          <a:p>
            <a:r>
              <a:rPr lang="en-NO" dirty="0"/>
              <a:t>Conference: Mangfold i mai</a:t>
            </a:r>
          </a:p>
          <a:p>
            <a:endParaRPr lang="en-NO" dirty="0"/>
          </a:p>
        </p:txBody>
      </p:sp>
      <p:pic>
        <p:nvPicPr>
          <p:cNvPr id="1028" name="Picture 4" descr="Fargerike folk">
            <a:extLst>
              <a:ext uri="{FF2B5EF4-FFF2-40B4-BE49-F238E27FC236}">
                <a16:creationId xmlns:a16="http://schemas.microsoft.com/office/drawing/2014/main" id="{D7CFA332-0BCF-8ADB-CFEB-C3DA9250B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50469"/>
            <a:ext cx="5657623" cy="430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3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4E1AD-7284-81F0-8BB2-717E1C0F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NO" sz="6800"/>
              <a:t>Consulting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9F09D4E2-E452-D880-501C-D00B474B5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95564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476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22045E6-4598-4B7D-A172-462BC63BC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66CCBC9-E27E-4D03-80CC-600EDCA7F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50D42CD-C956-4D48-816B-D21FB02EC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492276E-1020-4BE8-B2E4-788D19524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C53E398-320E-4B68-92F9-4F7D9D538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EFA034E-CADF-4EBD-95AA-01DC1F0F8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E8DF2B9-F705-4A83-8431-0C92C32982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CBE1431-B7B8-4E0E-B934-583F9FB8D9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FFA4ABD-5B7A-4B58-AE41-093EE598D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2E77EF9-4A81-4506-A3DF-D6536D8733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A40833-6527-475B-8018-58252EAFEE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F43E44E-58CD-4BEB-AFFE-F77EB5703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396317e-03ca-4ddd-bc6f-adf29e7f1a41}" enabled="1" method="Privileged" siteId="{62366534-1ec3-4962-8869-9b5535279d0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10699</TotalTime>
  <Words>850</Words>
  <Application>Microsoft Macintosh PowerPoint</Application>
  <PresentationFormat>Widescreen</PresentationFormat>
  <Paragraphs>146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Office Theme</vt:lpstr>
      <vt:lpstr>HOW WE DO ACCESSIBILITY AT NAV</vt:lpstr>
      <vt:lpstr>NAV in numbers</vt:lpstr>
      <vt:lpstr>Scaling knowledge</vt:lpstr>
      <vt:lpstr>Roles in NAV IT</vt:lpstr>
      <vt:lpstr>What we will cover</vt:lpstr>
      <vt:lpstr>Accessibility team</vt:lpstr>
      <vt:lpstr>Team responsibilities</vt:lpstr>
      <vt:lpstr>Training</vt:lpstr>
      <vt:lpstr>Consulting</vt:lpstr>
      <vt:lpstr>Empathy lab</vt:lpstr>
      <vt:lpstr>Test lab with eye tracking</vt:lpstr>
      <vt:lpstr>Test lab with mobile devices and eye tracking</vt:lpstr>
      <vt:lpstr>Test lab observation room</vt:lpstr>
      <vt:lpstr>Accessibility statement</vt:lpstr>
      <vt:lpstr>Tender processes</vt:lpstr>
      <vt:lpstr>Other team activities</vt:lpstr>
      <vt:lpstr>Aksel</vt:lpstr>
      <vt:lpstr>Who are Aksel?</vt:lpstr>
      <vt:lpstr>PowerPoint Presentation</vt:lpstr>
      <vt:lpstr>Aksel component library</vt:lpstr>
      <vt:lpstr>Best practice articles</vt:lpstr>
      <vt:lpstr>Tools</vt:lpstr>
      <vt:lpstr>My accessibility testing pyramid</vt:lpstr>
      <vt:lpstr>Automated testing</vt:lpstr>
      <vt:lpstr>Windows High Contrast mode gone wrong</vt:lpstr>
      <vt:lpstr>What do I want you to remember from today?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WE DO ACCESSIBILITY AT NAV</dc:title>
  <dc:creator>Haugstvedt, Vegard</dc:creator>
  <cp:lastModifiedBy>Haugstvedt, Vegard</cp:lastModifiedBy>
  <cp:revision>1</cp:revision>
  <dcterms:created xsi:type="dcterms:W3CDTF">2024-02-14T14:28:59Z</dcterms:created>
  <dcterms:modified xsi:type="dcterms:W3CDTF">2024-10-16T11:07:32Z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396317e-03ca-4ddd-bc6f-adf29e7f1a41_Enabled">
    <vt:lpwstr>true</vt:lpwstr>
  </property>
  <property fmtid="{D5CDD505-2E9C-101B-9397-08002B2CF9AE}" pid="3" name="MSIP_Label_9396317e-03ca-4ddd-bc6f-adf29e7f1a41_SetDate">
    <vt:lpwstr>2024-02-14T14:32:50Z</vt:lpwstr>
  </property>
  <property fmtid="{D5CDD505-2E9C-101B-9397-08002B2CF9AE}" pid="4" name="MSIP_Label_9396317e-03ca-4ddd-bc6f-adf29e7f1a41_Method">
    <vt:lpwstr>Privileged</vt:lpwstr>
  </property>
  <property fmtid="{D5CDD505-2E9C-101B-9397-08002B2CF9AE}" pid="5" name="MSIP_Label_9396317e-03ca-4ddd-bc6f-adf29e7f1a41_Name">
    <vt:lpwstr>9396317e-03ca-4ddd-bc6f-adf29e7f1a41</vt:lpwstr>
  </property>
  <property fmtid="{D5CDD505-2E9C-101B-9397-08002B2CF9AE}" pid="6" name="MSIP_Label_9396317e-03ca-4ddd-bc6f-adf29e7f1a41_SiteId">
    <vt:lpwstr>62366534-1ec3-4962-8869-9b5535279d0b</vt:lpwstr>
  </property>
  <property fmtid="{D5CDD505-2E9C-101B-9397-08002B2CF9AE}" pid="7" name="MSIP_Label_9396317e-03ca-4ddd-bc6f-adf29e7f1a41_ActionId">
    <vt:lpwstr>6eee563d-30e1-4d24-ad54-85d078812ef6</vt:lpwstr>
  </property>
  <property fmtid="{D5CDD505-2E9C-101B-9397-08002B2CF9AE}" pid="8" name="MSIP_Label_9396317e-03ca-4ddd-bc6f-adf29e7f1a41_ContentBits">
    <vt:lpwstr>0</vt:lpwstr>
  </property>
</Properties>
</file>